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6" r:id="rId2"/>
    <p:sldId id="286" r:id="rId3"/>
    <p:sldId id="354" r:id="rId4"/>
    <p:sldId id="355" r:id="rId5"/>
    <p:sldId id="284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168" userDrawn="1">
          <p15:clr>
            <a:srgbClr val="A4A3A4"/>
          </p15:clr>
        </p15:guide>
        <p15:guide id="4" pos="7512" userDrawn="1">
          <p15:clr>
            <a:srgbClr val="A4A3A4"/>
          </p15:clr>
        </p15:guide>
        <p15:guide id="5" orient="horz" pos="624" userDrawn="1">
          <p15:clr>
            <a:srgbClr val="A4A3A4"/>
          </p15:clr>
        </p15:guide>
        <p15:guide id="6" orient="horz" pos="23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30A0"/>
    <a:srgbClr val="8A3CC4"/>
    <a:srgbClr val="EE72C5"/>
    <a:srgbClr val="B686DA"/>
    <a:srgbClr val="FE5E55"/>
    <a:srgbClr val="00A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63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728" y="192"/>
      </p:cViewPr>
      <p:guideLst>
        <p:guide orient="horz" pos="3960"/>
        <p:guide pos="3840"/>
        <p:guide pos="168"/>
        <p:guide pos="7512"/>
        <p:guide orient="horz" pos="624"/>
        <p:guide orient="horz" pos="23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usmane Sadio" userId="7c308e20-3f1e-49d5-9518-f296744d4a54" providerId="ADAL" clId="{107776B4-E1EF-533E-87B0-34EF3E89CA64}"/>
    <pc:docChg chg="custSel modSld">
      <pc:chgData name="Ousmane Sadio" userId="7c308e20-3f1e-49d5-9518-f296744d4a54" providerId="ADAL" clId="{107776B4-E1EF-533E-87B0-34EF3E89CA64}" dt="2026-09-17T15:18:28.737" v="105" actId="1037"/>
      <pc:docMkLst>
        <pc:docMk/>
      </pc:docMkLst>
      <pc:sldChg chg="addSp modSp mod">
        <pc:chgData name="Ousmane Sadio" userId="7c308e20-3f1e-49d5-9518-f296744d4a54" providerId="ADAL" clId="{107776B4-E1EF-533E-87B0-34EF3E89CA64}" dt="2026-09-17T15:18:28.737" v="105" actId="1037"/>
        <pc:sldMkLst>
          <pc:docMk/>
          <pc:sldMk cId="605285392" sldId="276"/>
        </pc:sldMkLst>
        <pc:spChg chg="add mod">
          <ac:chgData name="Ousmane Sadio" userId="7c308e20-3f1e-49d5-9518-f296744d4a54" providerId="ADAL" clId="{107776B4-E1EF-533E-87B0-34EF3E89CA64}" dt="2026-09-17T15:18:28.737" v="105" actId="1037"/>
          <ac:spMkLst>
            <pc:docMk/>
            <pc:sldMk cId="605285392" sldId="276"/>
            <ac:spMk id="4" creationId="{3561387D-27DA-1638-F75F-1A5914D5C20F}"/>
          </ac:spMkLst>
        </pc:spChg>
        <pc:picChg chg="mod">
          <ac:chgData name="Ousmane Sadio" userId="7c308e20-3f1e-49d5-9518-f296744d4a54" providerId="ADAL" clId="{107776B4-E1EF-533E-87B0-34EF3E89CA64}" dt="2026-09-17T15:16:30.904" v="14" actId="1035"/>
          <ac:picMkLst>
            <pc:docMk/>
            <pc:sldMk cId="605285392" sldId="276"/>
            <ac:picMk id="5" creationId="{98E3B480-D8F0-4564-978D-A1CD26ABD87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FFEF3D-1873-4E02-8857-4665CC7C9BA7}" type="datetimeFigureOut">
              <a:rPr lang="en-US" smtClean="0"/>
              <a:t>9/17/26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D9E740-CA90-48AA-9ED2-7414A114A3C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989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E1BD9-F409-4EF7-8237-F3D5E2CB0B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551806-4AC1-4A77-BCEC-C03DE3D1CA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EB9660-0AD9-444E-974C-7C2084817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1A856-5214-4FC5-9C87-E1F4F2F92D0D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30D760-6C55-4684-AE8B-F244EDCFD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A1762C-BE25-45C5-BA09-D9DD55001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D205E-34E0-4D4E-B6CF-D546C54444F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284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E2A76-9992-4B93-8D9F-A613CDC1F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4D837C-59F1-4A4F-B74B-CE03689882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145296-A96B-47E4-B806-0CF162384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1A856-5214-4FC5-9C87-E1F4F2F92D0D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72412E-CD81-491F-AF13-B7B4FC889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8CE824-EB21-4D2C-85E8-87FFE741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D205E-34E0-4D4E-B6CF-D546C54444F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426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D6BE3-483D-4C29-90DA-C14F9658C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ADEF3C-F3CC-4ED6-AEF4-EB0D8707A9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33A623-E21F-424A-A0BE-6FB227816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1A856-5214-4FC5-9C87-E1F4F2F92D0D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56617C-4041-40FF-B5CB-2813AB7B9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05C6C6-608E-4F5B-98A2-28F77096D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D205E-34E0-4D4E-B6CF-D546C54444F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376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9706F-005B-4636-B612-247CD928E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761F74-3D73-4EAC-90F3-6D5997BC5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80820D-45A5-4019-9755-3C50397B28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F3ED93-CDC5-4F5C-AC81-A3C0A52CF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1A856-5214-4FC5-9C87-E1F4F2F92D0D}" type="datetimeFigureOut">
              <a:rPr lang="en-US" smtClean="0"/>
              <a:t>9/17/26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95E7-5CD7-4BC7-950C-8037F0CC8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AC1B08-289A-48E4-9705-EC8F13EEB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D205E-34E0-4D4E-B6CF-D546C54444F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300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272FF-A0CD-48F7-88BA-3A25899F6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889913-EB77-4E69-A508-05933B0DF2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27D418-5631-43CC-B4F9-CEF547918E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38340A-399A-4FDE-8201-BDB29B85AD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4B52BD-627E-4820-9C22-EA95567CD9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CC2E96-AE2C-4552-ACCD-415CF1249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1A856-5214-4FC5-9C87-E1F4F2F92D0D}" type="datetimeFigureOut">
              <a:rPr lang="en-US" smtClean="0"/>
              <a:t>9/17/26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834FD-EA39-4CA5-AEF1-C55C3A0D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31BE10-91CF-4647-8B97-F65C44E6F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D205E-34E0-4D4E-B6CF-D546C54444F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519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A35A6-447C-4A92-80F9-0F9972F14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B8D23C-18B2-4A06-90F8-729A45D39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1A856-5214-4FC5-9C87-E1F4F2F92D0D}" type="datetimeFigureOut">
              <a:rPr lang="en-US" smtClean="0"/>
              <a:t>9/17/26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C70DE1-9775-4B2C-AA12-C9A055950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F88B3F-DC2F-4BCC-A55B-75D9ED2E5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D205E-34E0-4D4E-B6CF-D546C54444F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458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EB6CE9-D962-46FF-9E7A-2391CD75A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1A856-5214-4FC5-9C87-E1F4F2F92D0D}" type="datetimeFigureOut">
              <a:rPr lang="en-US" smtClean="0"/>
              <a:t>9/17/26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7574D7-7592-45AB-8139-E18CBC913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0646CC-E651-4536-8649-7C73267C3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D205E-34E0-4D4E-B6CF-D546C54444F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1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51A95-53FD-46AE-912D-9B7E7DD55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92F760-7DB1-4178-82B5-77FD32C7E7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CB1E97-B616-4885-81EC-4ED6B3901C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F6A400-2B76-47E4-8D34-557CD1865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1A856-5214-4FC5-9C87-E1F4F2F92D0D}" type="datetimeFigureOut">
              <a:rPr lang="en-US" smtClean="0"/>
              <a:t>9/17/26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78225C-1BE4-49E4-97E7-F07644E2E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E6A69F-1F69-4328-9CB4-CDE124A08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D205E-34E0-4D4E-B6CF-D546C54444F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44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0FF0E-872D-4D7B-A68F-64A494D7A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885D58-F8AE-43A2-87D5-4437DB2F4D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14E315-0146-484D-9208-E3B3170F0C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029B0F-3FD8-4F1B-B453-A754E2997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1A856-5214-4FC5-9C87-E1F4F2F92D0D}" type="datetimeFigureOut">
              <a:rPr lang="en-US" smtClean="0"/>
              <a:t>9/17/26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CFCACD-AC4D-498A-B630-ECB8C3EF1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017543-646F-4096-A644-763DC6320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D205E-34E0-4D4E-B6CF-D546C54444F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985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90C1A-FA68-46B1-8D6D-C9DCE7DFA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EB6FCD-629D-4BCF-A076-E74413FE56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E0017E-AECE-46E6-A6BD-50C209D84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1A856-5214-4FC5-9C87-E1F4F2F92D0D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E3A58-4458-4AE3-B591-6C26C27DA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5156F-50FE-4720-8636-FBC0CEE5B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D205E-34E0-4D4E-B6CF-D546C54444F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359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9F9B05-7D82-48EA-801F-CA3F48155B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CAD148-A404-4229-B9D3-936E7AE055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FE5245-69E2-4609-B6A1-2FD1DE3D5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1A856-5214-4FC5-9C87-E1F4F2F92D0D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39EA0F-E244-4415-87BD-2F934D2C7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468E52-B594-4BB5-AE57-7A77F6411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D205E-34E0-4D4E-B6CF-D546C54444F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707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37E470-050A-447C-A83E-00D328B16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F1F0B7-6869-43B5-A523-84BAFB9D3B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69ED01-80BB-43BE-ABB3-B712AC4750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B1A856-5214-4FC5-9C87-E1F4F2F92D0D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4F3699-513D-48BE-8434-3B7FADA168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AA9D33-378C-4291-A356-E9F9A5D2F9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8D205E-34E0-4D4E-B6CF-D546C54444F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488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969351B-FA78-49BF-802B-91CE538E3F59}"/>
              </a:ext>
            </a:extLst>
          </p:cNvPr>
          <p:cNvSpPr/>
          <p:nvPr/>
        </p:nvSpPr>
        <p:spPr>
          <a:xfrm>
            <a:off x="1" y="3936274"/>
            <a:ext cx="12192000" cy="2921726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F416E5A-1BD7-4A6F-89D8-6EB3155F191D}"/>
              </a:ext>
            </a:extLst>
          </p:cNvPr>
          <p:cNvSpPr txBox="1"/>
          <p:nvPr/>
        </p:nvSpPr>
        <p:spPr>
          <a:xfrm>
            <a:off x="9655627" y="6461575"/>
            <a:ext cx="2423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https://congres-sscpp.org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8E3B480-D8F0-4564-978D-A1CD26ABD8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813" y="353997"/>
            <a:ext cx="1924373" cy="1924373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61E1A8D-F0CD-419A-8A44-A3B9910BF634}"/>
              </a:ext>
            </a:extLst>
          </p:cNvPr>
          <p:cNvSpPr txBox="1"/>
          <p:nvPr/>
        </p:nvSpPr>
        <p:spPr>
          <a:xfrm>
            <a:off x="330707" y="3230804"/>
            <a:ext cx="115305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+mj-lt"/>
              </a:rPr>
              <a:t>Titre de la présentation Powerpoint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9223844-4285-41F2-9C2D-A2A1184644A3}"/>
              </a:ext>
            </a:extLst>
          </p:cNvPr>
          <p:cNvSpPr txBox="1"/>
          <p:nvPr/>
        </p:nvSpPr>
        <p:spPr>
          <a:xfrm>
            <a:off x="289123" y="4264156"/>
            <a:ext cx="114391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fr-FR" sz="2000" b="1" dirty="0">
                <a:solidFill>
                  <a:schemeClr val="bg1"/>
                </a:solidFill>
                <a:latin typeface="+mj-lt"/>
              </a:rPr>
              <a:t>Prénom NOM auteur</a:t>
            </a:r>
          </a:p>
          <a:p>
            <a:r>
              <a:rPr lang="fr-FR" dirty="0">
                <a:solidFill>
                  <a:schemeClr val="bg1"/>
                </a:solidFill>
              </a:rPr>
              <a:t>Titre / profession</a:t>
            </a:r>
          </a:p>
          <a:p>
            <a:r>
              <a:rPr lang="fr-FR" dirty="0">
                <a:solidFill>
                  <a:schemeClr val="bg1"/>
                </a:solidFill>
              </a:rPr>
              <a:t>Structure d’origine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561387D-27DA-1638-F75F-1A5914D5C20F}"/>
              </a:ext>
            </a:extLst>
          </p:cNvPr>
          <p:cNvSpPr txBox="1"/>
          <p:nvPr/>
        </p:nvSpPr>
        <p:spPr>
          <a:xfrm>
            <a:off x="178952" y="215497"/>
            <a:ext cx="5054059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>
              <a:spcAft>
                <a:spcPts val="600"/>
              </a:spcAft>
              <a:buNone/>
            </a:pPr>
            <a:r>
              <a:rPr lang="fr-SN" sz="1400" b="1" dirty="0">
                <a:solidFill>
                  <a:srgbClr val="7030A0"/>
                </a:solidFill>
                <a:latin typeface="+mj-lt"/>
              </a:rPr>
              <a:t>5ème Congrès National &amp; 4ème Congrès International</a:t>
            </a:r>
          </a:p>
          <a:p>
            <a:pPr marL="0" marR="0" indent="0">
              <a:buNone/>
            </a:pPr>
            <a:r>
              <a:rPr lang="fr-SN" sz="1400" dirty="0">
                <a:solidFill>
                  <a:srgbClr val="7030A0"/>
                </a:solidFill>
                <a:latin typeface="+mj-lt"/>
              </a:rPr>
              <a:t>30 Septembre au au 03 Octobre 2026 | Dakar (Sénégal)</a:t>
            </a:r>
          </a:p>
        </p:txBody>
      </p:sp>
    </p:spTree>
    <p:extLst>
      <p:ext uri="{BB962C8B-B14F-4D97-AF65-F5344CB8AC3E}">
        <p14:creationId xmlns:p14="http://schemas.microsoft.com/office/powerpoint/2010/main" val="6052853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E6457059-6B61-40E3-987D-CC10A1312EEA}"/>
              </a:ext>
            </a:extLst>
          </p:cNvPr>
          <p:cNvSpPr txBox="1"/>
          <p:nvPr/>
        </p:nvSpPr>
        <p:spPr>
          <a:xfrm>
            <a:off x="292173" y="1258564"/>
            <a:ext cx="11623530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7030A0"/>
              </a:buClr>
              <a:buBlip>
                <a:blip r:embed="rId2"/>
              </a:buBlip>
            </a:pPr>
            <a:r>
              <a:rPr lang="fr-FR" sz="2400" dirty="0">
                <a:latin typeface="Arial Narrow" panose="020B0606020202030204" pitchFamily="34" charset="0"/>
              </a:rPr>
              <a:t>Titre 1</a:t>
            </a:r>
          </a:p>
          <a:p>
            <a:pPr marL="342900" indent="-342900">
              <a:spcAft>
                <a:spcPts val="1200"/>
              </a:spcAft>
              <a:buClr>
                <a:srgbClr val="7030A0"/>
              </a:buClr>
              <a:buBlip>
                <a:blip r:embed="rId2"/>
              </a:buBlip>
            </a:pPr>
            <a:r>
              <a:rPr lang="fr-FR" sz="2400" dirty="0">
                <a:latin typeface="Arial Narrow" panose="020B0606020202030204" pitchFamily="34" charset="0"/>
              </a:rPr>
              <a:t>Titre 2</a:t>
            </a:r>
          </a:p>
          <a:p>
            <a:pPr marL="342900" indent="-342900">
              <a:spcAft>
                <a:spcPts val="1200"/>
              </a:spcAft>
              <a:buClr>
                <a:srgbClr val="7030A0"/>
              </a:buClr>
              <a:buBlip>
                <a:blip r:embed="rId2"/>
              </a:buBlip>
            </a:pPr>
            <a:r>
              <a:rPr lang="fr-FR" sz="2400" dirty="0">
                <a:latin typeface="Arial Narrow" panose="020B0606020202030204" pitchFamily="34" charset="0"/>
              </a:rPr>
              <a:t>Titre 3</a:t>
            </a:r>
          </a:p>
          <a:p>
            <a:pPr marL="342900" indent="-342900">
              <a:spcAft>
                <a:spcPts val="1200"/>
              </a:spcAft>
              <a:buClr>
                <a:srgbClr val="7030A0"/>
              </a:buClr>
              <a:buBlip>
                <a:blip r:embed="rId2"/>
              </a:buBlip>
            </a:pPr>
            <a:r>
              <a:rPr lang="fr-FR" sz="2400" dirty="0">
                <a:latin typeface="Arial Narrow" panose="020B0606020202030204" pitchFamily="34" charset="0"/>
              </a:rPr>
              <a:t>Titre 4</a:t>
            </a:r>
          </a:p>
          <a:p>
            <a:pPr marL="342900" indent="-342900">
              <a:spcAft>
                <a:spcPts val="1200"/>
              </a:spcAft>
              <a:buClr>
                <a:srgbClr val="7030A0"/>
              </a:buClr>
              <a:buBlip>
                <a:blip r:embed="rId2"/>
              </a:buBlip>
            </a:pPr>
            <a:r>
              <a:rPr lang="fr-FR" sz="2400" dirty="0">
                <a:latin typeface="Arial Narrow" panose="020B0606020202030204" pitchFamily="34" charset="0"/>
              </a:rPr>
              <a:t>Titre 5</a:t>
            </a:r>
          </a:p>
          <a:p>
            <a:pPr marL="342900" indent="-342900">
              <a:spcAft>
                <a:spcPts val="1200"/>
              </a:spcAft>
              <a:buClr>
                <a:srgbClr val="7030A0"/>
              </a:buClr>
              <a:buBlip>
                <a:blip r:embed="rId2"/>
              </a:buBlip>
            </a:pPr>
            <a:r>
              <a:rPr lang="fr-FR" sz="2400" dirty="0">
                <a:latin typeface="Arial Narrow" panose="020B0606020202030204" pitchFamily="34" charset="0"/>
              </a:rPr>
              <a:t>Titre 6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63E87CA-0DB3-4B6D-AAEA-701C40C98F3C}"/>
              </a:ext>
            </a:extLst>
          </p:cNvPr>
          <p:cNvGrpSpPr/>
          <p:nvPr/>
        </p:nvGrpSpPr>
        <p:grpSpPr>
          <a:xfrm>
            <a:off x="231448" y="167639"/>
            <a:ext cx="11723923" cy="590729"/>
            <a:chOff x="231448" y="167639"/>
            <a:chExt cx="11723923" cy="590729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07A1DDA-7615-45DB-AFCA-EA67B4FE74B3}"/>
                </a:ext>
              </a:extLst>
            </p:cNvPr>
            <p:cNvSpPr/>
            <p:nvPr/>
          </p:nvSpPr>
          <p:spPr>
            <a:xfrm>
              <a:off x="452846" y="171450"/>
              <a:ext cx="11152010" cy="586918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9C01D876-2BA4-4D34-8BE6-16E37FA56D25}"/>
                </a:ext>
              </a:extLst>
            </p:cNvPr>
            <p:cNvSpPr/>
            <p:nvPr/>
          </p:nvSpPr>
          <p:spPr>
            <a:xfrm>
              <a:off x="11319100" y="169998"/>
              <a:ext cx="636271" cy="586918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1427E537-D00C-4216-8DD7-B2604F7378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94441" y="229457"/>
              <a:ext cx="517359" cy="468000"/>
            </a:xfrm>
            <a:prstGeom prst="rect">
              <a:avLst/>
            </a:prstGeom>
          </p:spPr>
        </p:pic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9457BE01-6AF1-420E-9B21-37B6E92C53B9}"/>
                </a:ext>
              </a:extLst>
            </p:cNvPr>
            <p:cNvSpPr/>
            <p:nvPr/>
          </p:nvSpPr>
          <p:spPr>
            <a:xfrm>
              <a:off x="231448" y="167639"/>
              <a:ext cx="636271" cy="586918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FC6213F7-3FCA-48DD-A276-6E36811F21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13" y="190104"/>
            <a:ext cx="573635" cy="53348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5C74FCE-67F3-40E5-8E00-405A2EB291D1}"/>
              </a:ext>
            </a:extLst>
          </p:cNvPr>
          <p:cNvSpPr txBox="1"/>
          <p:nvPr/>
        </p:nvSpPr>
        <p:spPr>
          <a:xfrm>
            <a:off x="1019196" y="242356"/>
            <a:ext cx="9636124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fr-FR" sz="2800" b="1" dirty="0">
                <a:solidFill>
                  <a:schemeClr val="bg1"/>
                </a:solidFill>
                <a:latin typeface="+mj-lt"/>
              </a:rPr>
              <a:t>Sommaire</a:t>
            </a:r>
            <a:endParaRPr lang="id-ID" sz="28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10663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3DCCEF6-E370-466F-871A-36BAA7C76A8A}"/>
              </a:ext>
            </a:extLst>
          </p:cNvPr>
          <p:cNvSpPr txBox="1"/>
          <p:nvPr/>
        </p:nvSpPr>
        <p:spPr>
          <a:xfrm>
            <a:off x="271463" y="1026820"/>
            <a:ext cx="11623530" cy="923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400"/>
              </a:lnSpc>
              <a:spcAft>
                <a:spcPts val="1200"/>
              </a:spcAft>
              <a:buClr>
                <a:srgbClr val="FE5E55"/>
              </a:buClr>
            </a:pPr>
            <a:r>
              <a:rPr lang="fr-FR" sz="2400" dirty="0">
                <a:latin typeface="Arial Narrow" panose="020B0606020202030204" pitchFamily="34" charset="0"/>
                <a:cs typeface="Segoe UI" panose="020B0502040204020203" pitchFamily="34" charset="0"/>
              </a:rPr>
              <a:t>Lorem Ipsum est un texte d'espace réservé couramment utilisé dans les industries graphique, imprimée et éditoriale pour prévisualiser les mises en page et les maquettes visuelles.</a:t>
            </a:r>
            <a:endParaRPr lang="fr-FR" sz="2400" b="1" dirty="0">
              <a:solidFill>
                <a:srgbClr val="7030A0"/>
              </a:solidFill>
              <a:latin typeface="Arial Narrow" panose="020B0606020202030204" pitchFamily="34" charset="0"/>
              <a:cs typeface="Segoe UI" panose="020B0502040204020203" pitchFamily="34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AB87C53D-7B5B-4AB4-AE68-BBAB8BA89D54}"/>
              </a:ext>
            </a:extLst>
          </p:cNvPr>
          <p:cNvGrpSpPr/>
          <p:nvPr/>
        </p:nvGrpSpPr>
        <p:grpSpPr>
          <a:xfrm>
            <a:off x="231448" y="167639"/>
            <a:ext cx="11723923" cy="590729"/>
            <a:chOff x="231448" y="167639"/>
            <a:chExt cx="11723923" cy="59072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F67F46E-4DB3-4EFD-82B7-61C976CE2B84}"/>
                </a:ext>
              </a:extLst>
            </p:cNvPr>
            <p:cNvSpPr/>
            <p:nvPr/>
          </p:nvSpPr>
          <p:spPr>
            <a:xfrm>
              <a:off x="452846" y="171450"/>
              <a:ext cx="11152010" cy="586918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Ellipse 1">
              <a:extLst>
                <a:ext uri="{FF2B5EF4-FFF2-40B4-BE49-F238E27FC236}">
                  <a16:creationId xmlns:a16="http://schemas.microsoft.com/office/drawing/2014/main" id="{E7D16B78-8415-476E-8E34-D2DF643C6C32}"/>
                </a:ext>
              </a:extLst>
            </p:cNvPr>
            <p:cNvSpPr/>
            <p:nvPr/>
          </p:nvSpPr>
          <p:spPr>
            <a:xfrm>
              <a:off x="11319100" y="169998"/>
              <a:ext cx="636271" cy="586918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6F130AC-80F0-4B30-BB0D-EAFE33521E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94441" y="229457"/>
              <a:ext cx="517359" cy="468000"/>
            </a:xfrm>
            <a:prstGeom prst="rect">
              <a:avLst/>
            </a:prstGeom>
          </p:spPr>
        </p:pic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77AD599E-4C10-4C3A-833E-E3CF04D0D1AC}"/>
                </a:ext>
              </a:extLst>
            </p:cNvPr>
            <p:cNvSpPr/>
            <p:nvPr/>
          </p:nvSpPr>
          <p:spPr>
            <a:xfrm>
              <a:off x="231448" y="167639"/>
              <a:ext cx="636271" cy="586918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FD3D7A0A-C0A5-4CCF-B563-085733C31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01137" y="167639"/>
            <a:ext cx="684000" cy="600075"/>
          </a:xfrm>
        </p:spPr>
        <p:txBody>
          <a:bodyPr/>
          <a:lstStyle/>
          <a:p>
            <a:pPr algn="ctr"/>
            <a:fld id="{E08D205E-34E0-4D4E-B6CF-D546C54444F4}" type="slidenum">
              <a:rPr lang="en-US" sz="2400" b="1" smtClean="0">
                <a:solidFill>
                  <a:srgbClr val="7030A0"/>
                </a:solidFill>
                <a:latin typeface="Arial Black" panose="020B0A04020102020204" pitchFamily="34" charset="0"/>
              </a:rPr>
              <a:pPr algn="ctr"/>
              <a:t>3</a:t>
            </a:fld>
            <a:endParaRPr lang="en-US" sz="2400" b="1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TextBox 6">
            <a:extLst>
              <a:ext uri="{FF2B5EF4-FFF2-40B4-BE49-F238E27FC236}">
                <a16:creationId xmlns:a16="http://schemas.microsoft.com/office/drawing/2014/main" id="{E30294B8-4862-474C-A351-C243AB29489B}"/>
              </a:ext>
            </a:extLst>
          </p:cNvPr>
          <p:cNvSpPr txBox="1"/>
          <p:nvPr/>
        </p:nvSpPr>
        <p:spPr>
          <a:xfrm>
            <a:off x="1036863" y="242633"/>
            <a:ext cx="10153651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fr-FR" sz="2800" b="1" dirty="0">
                <a:solidFill>
                  <a:schemeClr val="bg1"/>
                </a:solidFill>
                <a:latin typeface="+mj-lt"/>
              </a:rPr>
              <a:t>Titre</a:t>
            </a:r>
            <a:endParaRPr lang="id-ID" sz="28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9756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83DCCEF6-E370-466F-871A-36BAA7C76A8A}"/>
              </a:ext>
            </a:extLst>
          </p:cNvPr>
          <p:cNvSpPr txBox="1"/>
          <p:nvPr/>
        </p:nvSpPr>
        <p:spPr>
          <a:xfrm>
            <a:off x="271463" y="1026820"/>
            <a:ext cx="11623530" cy="923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400"/>
              </a:lnSpc>
              <a:spcAft>
                <a:spcPts val="1200"/>
              </a:spcAft>
              <a:buClr>
                <a:srgbClr val="FE5E55"/>
              </a:buClr>
            </a:pPr>
            <a:r>
              <a:rPr lang="fr-FR" sz="2400" dirty="0">
                <a:latin typeface="Arial Narrow" panose="020B0606020202030204" pitchFamily="34" charset="0"/>
                <a:cs typeface="Segoe UI" panose="020B0502040204020203" pitchFamily="34" charset="0"/>
              </a:rPr>
              <a:t>Lorem Ipsum est un texte d'espace réservé couramment utilisé dans les industries graphique, imprimée et éditoriale pour prévisualiser les mises en page et les maquettes visuelles.</a:t>
            </a:r>
            <a:endParaRPr lang="fr-FR" sz="2400" b="1" dirty="0">
              <a:solidFill>
                <a:srgbClr val="7030A0"/>
              </a:solidFill>
              <a:latin typeface="Arial Narrow" panose="020B0606020202030204" pitchFamily="34" charset="0"/>
              <a:cs typeface="Segoe UI" panose="020B0502040204020203" pitchFamily="34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AB87C53D-7B5B-4AB4-AE68-BBAB8BA89D54}"/>
              </a:ext>
            </a:extLst>
          </p:cNvPr>
          <p:cNvGrpSpPr/>
          <p:nvPr/>
        </p:nvGrpSpPr>
        <p:grpSpPr>
          <a:xfrm>
            <a:off x="231448" y="167639"/>
            <a:ext cx="11723923" cy="590729"/>
            <a:chOff x="231448" y="167639"/>
            <a:chExt cx="11723923" cy="59072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F67F46E-4DB3-4EFD-82B7-61C976CE2B84}"/>
                </a:ext>
              </a:extLst>
            </p:cNvPr>
            <p:cNvSpPr/>
            <p:nvPr/>
          </p:nvSpPr>
          <p:spPr>
            <a:xfrm>
              <a:off x="452846" y="171450"/>
              <a:ext cx="11152010" cy="586918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Ellipse 1">
              <a:extLst>
                <a:ext uri="{FF2B5EF4-FFF2-40B4-BE49-F238E27FC236}">
                  <a16:creationId xmlns:a16="http://schemas.microsoft.com/office/drawing/2014/main" id="{E7D16B78-8415-476E-8E34-D2DF643C6C32}"/>
                </a:ext>
              </a:extLst>
            </p:cNvPr>
            <p:cNvSpPr/>
            <p:nvPr/>
          </p:nvSpPr>
          <p:spPr>
            <a:xfrm>
              <a:off x="11319100" y="169998"/>
              <a:ext cx="636271" cy="586918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6F130AC-80F0-4B30-BB0D-EAFE33521E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94441" y="229457"/>
              <a:ext cx="517359" cy="468000"/>
            </a:xfrm>
            <a:prstGeom prst="rect">
              <a:avLst/>
            </a:prstGeom>
          </p:spPr>
        </p:pic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77AD599E-4C10-4C3A-833E-E3CF04D0D1AC}"/>
                </a:ext>
              </a:extLst>
            </p:cNvPr>
            <p:cNvSpPr/>
            <p:nvPr/>
          </p:nvSpPr>
          <p:spPr>
            <a:xfrm>
              <a:off x="231448" y="167639"/>
              <a:ext cx="636271" cy="586918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FD3D7A0A-C0A5-4CCF-B563-085733C31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01137" y="167639"/>
            <a:ext cx="684000" cy="600075"/>
          </a:xfrm>
        </p:spPr>
        <p:txBody>
          <a:bodyPr/>
          <a:lstStyle/>
          <a:p>
            <a:pPr algn="ctr"/>
            <a:fld id="{E08D205E-34E0-4D4E-B6CF-D546C54444F4}" type="slidenum">
              <a:rPr lang="en-US" sz="2400" b="1" smtClean="0">
                <a:solidFill>
                  <a:srgbClr val="7030A0"/>
                </a:solidFill>
                <a:latin typeface="Arial Black" panose="020B0A04020102020204" pitchFamily="34" charset="0"/>
              </a:rPr>
              <a:pPr algn="ctr"/>
              <a:t>4</a:t>
            </a:fld>
            <a:endParaRPr lang="en-US" sz="2400" b="1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TextBox 6">
            <a:extLst>
              <a:ext uri="{FF2B5EF4-FFF2-40B4-BE49-F238E27FC236}">
                <a16:creationId xmlns:a16="http://schemas.microsoft.com/office/drawing/2014/main" id="{E30294B8-4862-474C-A351-C243AB29489B}"/>
              </a:ext>
            </a:extLst>
          </p:cNvPr>
          <p:cNvSpPr txBox="1"/>
          <p:nvPr/>
        </p:nvSpPr>
        <p:spPr>
          <a:xfrm>
            <a:off x="1036863" y="242633"/>
            <a:ext cx="10153651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fr-FR" sz="2800" b="1" dirty="0">
                <a:solidFill>
                  <a:schemeClr val="bg1"/>
                </a:solidFill>
                <a:latin typeface="+mj-lt"/>
              </a:rPr>
              <a:t>Titre</a:t>
            </a:r>
            <a:endParaRPr lang="id-ID" sz="28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83590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ivot">
          <a:fgClr>
            <a:schemeClr val="bg1">
              <a:lumMod val="8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08F8C8F9-E6FD-4480-8CB0-846A5B5B103B}"/>
              </a:ext>
            </a:extLst>
          </p:cNvPr>
          <p:cNvCxnSpPr>
            <a:cxnSpLocks/>
          </p:cNvCxnSpPr>
          <p:nvPr/>
        </p:nvCxnSpPr>
        <p:spPr>
          <a:xfrm>
            <a:off x="4169327" y="5399740"/>
            <a:ext cx="6474289" cy="0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6C225808-4C1A-4D27-981C-C5F97ECF0BFD}"/>
              </a:ext>
            </a:extLst>
          </p:cNvPr>
          <p:cNvGrpSpPr/>
          <p:nvPr/>
        </p:nvGrpSpPr>
        <p:grpSpPr>
          <a:xfrm>
            <a:off x="0" y="1028492"/>
            <a:ext cx="4407071" cy="4801016"/>
            <a:chOff x="634829" y="1028492"/>
            <a:chExt cx="4407071" cy="4801016"/>
          </a:xfrm>
          <a:solidFill>
            <a:srgbClr val="7030A0"/>
          </a:solidFill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AD28339C-471C-4034-AFEB-87908320EDF9}"/>
                </a:ext>
              </a:extLst>
            </p:cNvPr>
            <p:cNvGrpSpPr/>
            <p:nvPr/>
          </p:nvGrpSpPr>
          <p:grpSpPr>
            <a:xfrm>
              <a:off x="4813300" y="1028492"/>
              <a:ext cx="228600" cy="4801016"/>
              <a:chOff x="4813300" y="1028492"/>
              <a:chExt cx="228600" cy="4801016"/>
            </a:xfrm>
            <a:grpFill/>
          </p:grpSpPr>
          <p:sp>
            <p:nvSpPr>
              <p:cNvPr id="6" name="Right Triangle 5">
                <a:extLst>
                  <a:ext uri="{FF2B5EF4-FFF2-40B4-BE49-F238E27FC236}">
                    <a16:creationId xmlns:a16="http://schemas.microsoft.com/office/drawing/2014/main" id="{0F414CA8-9AAD-4C2C-A88A-8A74E8E805B8}"/>
                  </a:ext>
                </a:extLst>
              </p:cNvPr>
              <p:cNvSpPr/>
              <p:nvPr/>
            </p:nvSpPr>
            <p:spPr>
              <a:xfrm flipV="1">
                <a:off x="4813300" y="5372308"/>
                <a:ext cx="228600" cy="457200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ight Triangle 8">
                <a:extLst>
                  <a:ext uri="{FF2B5EF4-FFF2-40B4-BE49-F238E27FC236}">
                    <a16:creationId xmlns:a16="http://schemas.microsoft.com/office/drawing/2014/main" id="{2C375972-9C28-4C3B-94C7-BDAC3A5EB1C4}"/>
                  </a:ext>
                </a:extLst>
              </p:cNvPr>
              <p:cNvSpPr/>
              <p:nvPr/>
            </p:nvSpPr>
            <p:spPr>
              <a:xfrm>
                <a:off x="4813300" y="1028492"/>
                <a:ext cx="228600" cy="457200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07" name="Group 206">
              <a:extLst>
                <a:ext uri="{FF2B5EF4-FFF2-40B4-BE49-F238E27FC236}">
                  <a16:creationId xmlns:a16="http://schemas.microsoft.com/office/drawing/2014/main" id="{8128005B-8420-4AE8-A14C-5E6A911C1D35}"/>
                </a:ext>
              </a:extLst>
            </p:cNvPr>
            <p:cNvGrpSpPr/>
            <p:nvPr/>
          </p:nvGrpSpPr>
          <p:grpSpPr>
            <a:xfrm>
              <a:off x="963604" y="1361661"/>
              <a:ext cx="3745842" cy="4134264"/>
              <a:chOff x="1041819" y="1123536"/>
              <a:chExt cx="3818414" cy="4214361"/>
            </a:xfrm>
            <a:grpFill/>
          </p:grpSpPr>
          <p:sp>
            <p:nvSpPr>
              <p:cNvPr id="14" name="Freeform 5">
                <a:extLst>
                  <a:ext uri="{FF2B5EF4-FFF2-40B4-BE49-F238E27FC236}">
                    <a16:creationId xmlns:a16="http://schemas.microsoft.com/office/drawing/2014/main" id="{09559C0E-D81A-4C20-9E76-766CF0F6C8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4940" y="4537479"/>
                <a:ext cx="383543" cy="494853"/>
              </a:xfrm>
              <a:custGeom>
                <a:avLst/>
                <a:gdLst>
                  <a:gd name="T0" fmla="*/ 0 w 101"/>
                  <a:gd name="T1" fmla="*/ 118 h 126"/>
                  <a:gd name="T2" fmla="*/ 2 w 101"/>
                  <a:gd name="T3" fmla="*/ 126 h 126"/>
                  <a:gd name="T4" fmla="*/ 28 w 101"/>
                  <a:gd name="T5" fmla="*/ 126 h 126"/>
                  <a:gd name="T6" fmla="*/ 50 w 101"/>
                  <a:gd name="T7" fmla="*/ 126 h 126"/>
                  <a:gd name="T8" fmla="*/ 72 w 101"/>
                  <a:gd name="T9" fmla="*/ 126 h 126"/>
                  <a:gd name="T10" fmla="*/ 98 w 101"/>
                  <a:gd name="T11" fmla="*/ 126 h 126"/>
                  <a:gd name="T12" fmla="*/ 100 w 101"/>
                  <a:gd name="T13" fmla="*/ 118 h 126"/>
                  <a:gd name="T14" fmla="*/ 90 w 101"/>
                  <a:gd name="T15" fmla="*/ 91 h 126"/>
                  <a:gd name="T16" fmla="*/ 73 w 101"/>
                  <a:gd name="T17" fmla="*/ 82 h 126"/>
                  <a:gd name="T18" fmla="*/ 64 w 101"/>
                  <a:gd name="T19" fmla="*/ 67 h 126"/>
                  <a:gd name="T20" fmla="*/ 78 w 101"/>
                  <a:gd name="T21" fmla="*/ 59 h 126"/>
                  <a:gd name="T22" fmla="*/ 77 w 101"/>
                  <a:gd name="T23" fmla="*/ 51 h 126"/>
                  <a:gd name="T24" fmla="*/ 76 w 101"/>
                  <a:gd name="T25" fmla="*/ 26 h 126"/>
                  <a:gd name="T26" fmla="*/ 63 w 101"/>
                  <a:gd name="T27" fmla="*/ 7 h 126"/>
                  <a:gd name="T28" fmla="*/ 30 w 101"/>
                  <a:gd name="T29" fmla="*/ 14 h 126"/>
                  <a:gd name="T30" fmla="*/ 24 w 101"/>
                  <a:gd name="T31" fmla="*/ 51 h 126"/>
                  <a:gd name="T32" fmla="*/ 22 w 101"/>
                  <a:gd name="T33" fmla="*/ 59 h 126"/>
                  <a:gd name="T34" fmla="*/ 36 w 101"/>
                  <a:gd name="T35" fmla="*/ 67 h 126"/>
                  <a:gd name="T36" fmla="*/ 28 w 101"/>
                  <a:gd name="T37" fmla="*/ 82 h 126"/>
                  <a:gd name="T38" fmla="*/ 10 w 101"/>
                  <a:gd name="T39" fmla="*/ 91 h 126"/>
                  <a:gd name="T40" fmla="*/ 0 w 101"/>
                  <a:gd name="T41" fmla="*/ 118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1" h="126">
                    <a:moveTo>
                      <a:pt x="0" y="118"/>
                    </a:moveTo>
                    <a:cubicBezTo>
                      <a:pt x="0" y="120"/>
                      <a:pt x="1" y="126"/>
                      <a:pt x="2" y="126"/>
                    </a:cubicBezTo>
                    <a:cubicBezTo>
                      <a:pt x="2" y="126"/>
                      <a:pt x="14" y="126"/>
                      <a:pt x="28" y="126"/>
                    </a:cubicBezTo>
                    <a:cubicBezTo>
                      <a:pt x="36" y="126"/>
                      <a:pt x="43" y="126"/>
                      <a:pt x="50" y="126"/>
                    </a:cubicBezTo>
                    <a:cubicBezTo>
                      <a:pt x="57" y="126"/>
                      <a:pt x="65" y="126"/>
                      <a:pt x="72" y="126"/>
                    </a:cubicBezTo>
                    <a:cubicBezTo>
                      <a:pt x="86" y="126"/>
                      <a:pt x="98" y="126"/>
                      <a:pt x="98" y="126"/>
                    </a:cubicBezTo>
                    <a:cubicBezTo>
                      <a:pt x="100" y="126"/>
                      <a:pt x="100" y="120"/>
                      <a:pt x="100" y="118"/>
                    </a:cubicBezTo>
                    <a:cubicBezTo>
                      <a:pt x="101" y="107"/>
                      <a:pt x="100" y="97"/>
                      <a:pt x="90" y="91"/>
                    </a:cubicBezTo>
                    <a:cubicBezTo>
                      <a:pt x="87" y="88"/>
                      <a:pt x="78" y="85"/>
                      <a:pt x="73" y="82"/>
                    </a:cubicBezTo>
                    <a:cubicBezTo>
                      <a:pt x="68" y="80"/>
                      <a:pt x="60" y="73"/>
                      <a:pt x="64" y="67"/>
                    </a:cubicBezTo>
                    <a:cubicBezTo>
                      <a:pt x="67" y="62"/>
                      <a:pt x="75" y="65"/>
                      <a:pt x="78" y="59"/>
                    </a:cubicBezTo>
                    <a:cubicBezTo>
                      <a:pt x="79" y="58"/>
                      <a:pt x="77" y="56"/>
                      <a:pt x="77" y="51"/>
                    </a:cubicBezTo>
                    <a:cubicBezTo>
                      <a:pt x="77" y="47"/>
                      <a:pt x="77" y="31"/>
                      <a:pt x="76" y="26"/>
                    </a:cubicBezTo>
                    <a:cubicBezTo>
                      <a:pt x="73" y="19"/>
                      <a:pt x="70" y="12"/>
                      <a:pt x="63" y="7"/>
                    </a:cubicBezTo>
                    <a:cubicBezTo>
                      <a:pt x="53" y="0"/>
                      <a:pt x="38" y="4"/>
                      <a:pt x="30" y="14"/>
                    </a:cubicBezTo>
                    <a:cubicBezTo>
                      <a:pt x="23" y="25"/>
                      <a:pt x="24" y="39"/>
                      <a:pt x="24" y="51"/>
                    </a:cubicBezTo>
                    <a:cubicBezTo>
                      <a:pt x="23" y="56"/>
                      <a:pt x="21" y="58"/>
                      <a:pt x="22" y="59"/>
                    </a:cubicBezTo>
                    <a:cubicBezTo>
                      <a:pt x="25" y="64"/>
                      <a:pt x="33" y="63"/>
                      <a:pt x="36" y="67"/>
                    </a:cubicBezTo>
                    <a:cubicBezTo>
                      <a:pt x="41" y="72"/>
                      <a:pt x="32" y="80"/>
                      <a:pt x="28" y="82"/>
                    </a:cubicBezTo>
                    <a:cubicBezTo>
                      <a:pt x="22" y="85"/>
                      <a:pt x="14" y="88"/>
                      <a:pt x="10" y="91"/>
                    </a:cubicBezTo>
                    <a:cubicBezTo>
                      <a:pt x="1" y="97"/>
                      <a:pt x="0" y="107"/>
                      <a:pt x="0" y="118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" name="Freeform 6">
                <a:extLst>
                  <a:ext uri="{FF2B5EF4-FFF2-40B4-BE49-F238E27FC236}">
                    <a16:creationId xmlns:a16="http://schemas.microsoft.com/office/drawing/2014/main" id="{3F77812A-4C38-44C5-B3E4-2DDB12824B3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848267" y="4517199"/>
                <a:ext cx="331182" cy="515133"/>
              </a:xfrm>
              <a:custGeom>
                <a:avLst/>
                <a:gdLst>
                  <a:gd name="T0" fmla="*/ 25 w 87"/>
                  <a:gd name="T1" fmla="*/ 6 h 131"/>
                  <a:gd name="T2" fmla="*/ 41 w 87"/>
                  <a:gd name="T3" fmla="*/ 15 h 131"/>
                  <a:gd name="T4" fmla="*/ 41 w 87"/>
                  <a:gd name="T5" fmla="*/ 24 h 131"/>
                  <a:gd name="T6" fmla="*/ 41 w 87"/>
                  <a:gd name="T7" fmla="*/ 34 h 131"/>
                  <a:gd name="T8" fmla="*/ 41 w 87"/>
                  <a:gd name="T9" fmla="*/ 37 h 131"/>
                  <a:gd name="T10" fmla="*/ 44 w 87"/>
                  <a:gd name="T11" fmla="*/ 38 h 131"/>
                  <a:gd name="T12" fmla="*/ 44 w 87"/>
                  <a:gd name="T13" fmla="*/ 40 h 131"/>
                  <a:gd name="T14" fmla="*/ 42 w 87"/>
                  <a:gd name="T15" fmla="*/ 42 h 131"/>
                  <a:gd name="T16" fmla="*/ 37 w 87"/>
                  <a:gd name="T17" fmla="*/ 48 h 131"/>
                  <a:gd name="T18" fmla="*/ 37 w 87"/>
                  <a:gd name="T19" fmla="*/ 50 h 131"/>
                  <a:gd name="T20" fmla="*/ 35 w 87"/>
                  <a:gd name="T21" fmla="*/ 66 h 131"/>
                  <a:gd name="T22" fmla="*/ 50 w 87"/>
                  <a:gd name="T23" fmla="*/ 85 h 131"/>
                  <a:gd name="T24" fmla="*/ 70 w 87"/>
                  <a:gd name="T25" fmla="*/ 97 h 131"/>
                  <a:gd name="T26" fmla="*/ 78 w 87"/>
                  <a:gd name="T27" fmla="*/ 125 h 131"/>
                  <a:gd name="T28" fmla="*/ 31 w 87"/>
                  <a:gd name="T29" fmla="*/ 125 h 131"/>
                  <a:gd name="T30" fmla="*/ 31 w 87"/>
                  <a:gd name="T31" fmla="*/ 125 h 131"/>
                  <a:gd name="T32" fmla="*/ 31 w 87"/>
                  <a:gd name="T33" fmla="*/ 124 h 131"/>
                  <a:gd name="T34" fmla="*/ 14 w 87"/>
                  <a:gd name="T35" fmla="*/ 82 h 131"/>
                  <a:gd name="T36" fmla="*/ 9 w 87"/>
                  <a:gd name="T37" fmla="*/ 79 h 131"/>
                  <a:gd name="T38" fmla="*/ 16 w 87"/>
                  <a:gd name="T39" fmla="*/ 66 h 131"/>
                  <a:gd name="T40" fmla="*/ 14 w 87"/>
                  <a:gd name="T41" fmla="*/ 50 h 131"/>
                  <a:gd name="T42" fmla="*/ 14 w 87"/>
                  <a:gd name="T43" fmla="*/ 48 h 131"/>
                  <a:gd name="T44" fmla="*/ 9 w 87"/>
                  <a:gd name="T45" fmla="*/ 42 h 131"/>
                  <a:gd name="T46" fmla="*/ 7 w 87"/>
                  <a:gd name="T47" fmla="*/ 40 h 131"/>
                  <a:gd name="T48" fmla="*/ 8 w 87"/>
                  <a:gd name="T49" fmla="*/ 37 h 131"/>
                  <a:gd name="T50" fmla="*/ 9 w 87"/>
                  <a:gd name="T51" fmla="*/ 29 h 131"/>
                  <a:gd name="T52" fmla="*/ 9 w 87"/>
                  <a:gd name="T53" fmla="*/ 25 h 131"/>
                  <a:gd name="T54" fmla="*/ 9 w 87"/>
                  <a:gd name="T55" fmla="*/ 17 h 131"/>
                  <a:gd name="T56" fmla="*/ 17 w 87"/>
                  <a:gd name="T57" fmla="*/ 7 h 131"/>
                  <a:gd name="T58" fmla="*/ 25 w 87"/>
                  <a:gd name="T59" fmla="*/ 6 h 131"/>
                  <a:gd name="T60" fmla="*/ 25 w 87"/>
                  <a:gd name="T61" fmla="*/ 0 h 131"/>
                  <a:gd name="T62" fmla="*/ 14 w 87"/>
                  <a:gd name="T63" fmla="*/ 2 h 131"/>
                  <a:gd name="T64" fmla="*/ 3 w 87"/>
                  <a:gd name="T65" fmla="*/ 15 h 131"/>
                  <a:gd name="T66" fmla="*/ 3 w 87"/>
                  <a:gd name="T67" fmla="*/ 30 h 131"/>
                  <a:gd name="T68" fmla="*/ 1 w 87"/>
                  <a:gd name="T69" fmla="*/ 41 h 131"/>
                  <a:gd name="T70" fmla="*/ 8 w 87"/>
                  <a:gd name="T71" fmla="*/ 49 h 131"/>
                  <a:gd name="T72" fmla="*/ 10 w 87"/>
                  <a:gd name="T73" fmla="*/ 66 h 131"/>
                  <a:gd name="T74" fmla="*/ 1 w 87"/>
                  <a:gd name="T75" fmla="*/ 78 h 131"/>
                  <a:gd name="T76" fmla="*/ 2 w 87"/>
                  <a:gd name="T77" fmla="*/ 82 h 131"/>
                  <a:gd name="T78" fmla="*/ 11 w 87"/>
                  <a:gd name="T79" fmla="*/ 87 h 131"/>
                  <a:gd name="T80" fmla="*/ 25 w 87"/>
                  <a:gd name="T81" fmla="*/ 124 h 131"/>
                  <a:gd name="T82" fmla="*/ 25 w 87"/>
                  <a:gd name="T83" fmla="*/ 124 h 131"/>
                  <a:gd name="T84" fmla="*/ 25 w 87"/>
                  <a:gd name="T85" fmla="*/ 130 h 131"/>
                  <a:gd name="T86" fmla="*/ 26 w 87"/>
                  <a:gd name="T87" fmla="*/ 131 h 131"/>
                  <a:gd name="T88" fmla="*/ 28 w 87"/>
                  <a:gd name="T89" fmla="*/ 131 h 131"/>
                  <a:gd name="T90" fmla="*/ 83 w 87"/>
                  <a:gd name="T91" fmla="*/ 131 h 131"/>
                  <a:gd name="T92" fmla="*/ 74 w 87"/>
                  <a:gd name="T93" fmla="*/ 92 h 131"/>
                  <a:gd name="T94" fmla="*/ 52 w 87"/>
                  <a:gd name="T95" fmla="*/ 80 h 131"/>
                  <a:gd name="T96" fmla="*/ 41 w 87"/>
                  <a:gd name="T97" fmla="*/ 66 h 131"/>
                  <a:gd name="T98" fmla="*/ 43 w 87"/>
                  <a:gd name="T99" fmla="*/ 49 h 131"/>
                  <a:gd name="T100" fmla="*/ 50 w 87"/>
                  <a:gd name="T101" fmla="*/ 41 h 131"/>
                  <a:gd name="T102" fmla="*/ 47 w 87"/>
                  <a:gd name="T103" fmla="*/ 33 h 131"/>
                  <a:gd name="T104" fmla="*/ 46 w 87"/>
                  <a:gd name="T105" fmla="*/ 12 h 131"/>
                  <a:gd name="T106" fmla="*/ 25 w 87"/>
                  <a:gd name="T107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87" h="131">
                    <a:moveTo>
                      <a:pt x="25" y="6"/>
                    </a:moveTo>
                    <a:cubicBezTo>
                      <a:pt x="32" y="6"/>
                      <a:pt x="38" y="9"/>
                      <a:pt x="41" y="15"/>
                    </a:cubicBezTo>
                    <a:cubicBezTo>
                      <a:pt x="42" y="18"/>
                      <a:pt x="42" y="20"/>
                      <a:pt x="41" y="24"/>
                    </a:cubicBezTo>
                    <a:cubicBezTo>
                      <a:pt x="41" y="26"/>
                      <a:pt x="41" y="30"/>
                      <a:pt x="41" y="34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44" y="38"/>
                      <a:pt x="44" y="38"/>
                      <a:pt x="44" y="38"/>
                    </a:cubicBezTo>
                    <a:cubicBezTo>
                      <a:pt x="44" y="38"/>
                      <a:pt x="44" y="39"/>
                      <a:pt x="44" y="40"/>
                    </a:cubicBezTo>
                    <a:cubicBezTo>
                      <a:pt x="43" y="41"/>
                      <a:pt x="43" y="41"/>
                      <a:pt x="42" y="42"/>
                    </a:cubicBezTo>
                    <a:cubicBezTo>
                      <a:pt x="40" y="43"/>
                      <a:pt x="38" y="45"/>
                      <a:pt x="37" y="48"/>
                    </a:cubicBezTo>
                    <a:cubicBezTo>
                      <a:pt x="37" y="49"/>
                      <a:pt x="37" y="49"/>
                      <a:pt x="37" y="50"/>
                    </a:cubicBezTo>
                    <a:cubicBezTo>
                      <a:pt x="36" y="54"/>
                      <a:pt x="34" y="61"/>
                      <a:pt x="35" y="66"/>
                    </a:cubicBezTo>
                    <a:cubicBezTo>
                      <a:pt x="36" y="75"/>
                      <a:pt x="41" y="82"/>
                      <a:pt x="50" y="85"/>
                    </a:cubicBezTo>
                    <a:cubicBezTo>
                      <a:pt x="56" y="88"/>
                      <a:pt x="64" y="93"/>
                      <a:pt x="70" y="97"/>
                    </a:cubicBezTo>
                    <a:cubicBezTo>
                      <a:pt x="77" y="102"/>
                      <a:pt x="79" y="118"/>
                      <a:pt x="78" y="125"/>
                    </a:cubicBezTo>
                    <a:cubicBezTo>
                      <a:pt x="31" y="125"/>
                      <a:pt x="31" y="125"/>
                      <a:pt x="31" y="125"/>
                    </a:cubicBezTo>
                    <a:cubicBezTo>
                      <a:pt x="31" y="125"/>
                      <a:pt x="31" y="125"/>
                      <a:pt x="31" y="125"/>
                    </a:cubicBezTo>
                    <a:cubicBezTo>
                      <a:pt x="31" y="124"/>
                      <a:pt x="31" y="124"/>
                      <a:pt x="31" y="124"/>
                    </a:cubicBezTo>
                    <a:cubicBezTo>
                      <a:pt x="32" y="117"/>
                      <a:pt x="33" y="95"/>
                      <a:pt x="14" y="82"/>
                    </a:cubicBezTo>
                    <a:cubicBezTo>
                      <a:pt x="13" y="81"/>
                      <a:pt x="11" y="80"/>
                      <a:pt x="9" y="79"/>
                    </a:cubicBezTo>
                    <a:cubicBezTo>
                      <a:pt x="13" y="76"/>
                      <a:pt x="15" y="71"/>
                      <a:pt x="16" y="66"/>
                    </a:cubicBezTo>
                    <a:cubicBezTo>
                      <a:pt x="16" y="61"/>
                      <a:pt x="15" y="54"/>
                      <a:pt x="14" y="50"/>
                    </a:cubicBezTo>
                    <a:cubicBezTo>
                      <a:pt x="14" y="49"/>
                      <a:pt x="14" y="49"/>
                      <a:pt x="14" y="48"/>
                    </a:cubicBezTo>
                    <a:cubicBezTo>
                      <a:pt x="13" y="45"/>
                      <a:pt x="11" y="43"/>
                      <a:pt x="9" y="42"/>
                    </a:cubicBezTo>
                    <a:cubicBezTo>
                      <a:pt x="7" y="41"/>
                      <a:pt x="7" y="41"/>
                      <a:pt x="7" y="40"/>
                    </a:cubicBezTo>
                    <a:cubicBezTo>
                      <a:pt x="7" y="39"/>
                      <a:pt x="7" y="39"/>
                      <a:pt x="8" y="37"/>
                    </a:cubicBezTo>
                    <a:cubicBezTo>
                      <a:pt x="8" y="35"/>
                      <a:pt x="10" y="33"/>
                      <a:pt x="9" y="29"/>
                    </a:cubicBezTo>
                    <a:cubicBezTo>
                      <a:pt x="9" y="28"/>
                      <a:pt x="9" y="26"/>
                      <a:pt x="9" y="25"/>
                    </a:cubicBezTo>
                    <a:cubicBezTo>
                      <a:pt x="8" y="21"/>
                      <a:pt x="8" y="19"/>
                      <a:pt x="9" y="17"/>
                    </a:cubicBezTo>
                    <a:cubicBezTo>
                      <a:pt x="10" y="13"/>
                      <a:pt x="13" y="9"/>
                      <a:pt x="17" y="7"/>
                    </a:cubicBezTo>
                    <a:cubicBezTo>
                      <a:pt x="20" y="6"/>
                      <a:pt x="22" y="6"/>
                      <a:pt x="25" y="6"/>
                    </a:cubicBezTo>
                    <a:moveTo>
                      <a:pt x="25" y="0"/>
                    </a:moveTo>
                    <a:cubicBezTo>
                      <a:pt x="21" y="0"/>
                      <a:pt x="18" y="0"/>
                      <a:pt x="14" y="2"/>
                    </a:cubicBezTo>
                    <a:cubicBezTo>
                      <a:pt x="9" y="5"/>
                      <a:pt x="5" y="9"/>
                      <a:pt x="3" y="15"/>
                    </a:cubicBezTo>
                    <a:cubicBezTo>
                      <a:pt x="1" y="20"/>
                      <a:pt x="3" y="24"/>
                      <a:pt x="3" y="30"/>
                    </a:cubicBezTo>
                    <a:cubicBezTo>
                      <a:pt x="4" y="34"/>
                      <a:pt x="0" y="36"/>
                      <a:pt x="1" y="41"/>
                    </a:cubicBezTo>
                    <a:cubicBezTo>
                      <a:pt x="2" y="47"/>
                      <a:pt x="7" y="47"/>
                      <a:pt x="8" y="49"/>
                    </a:cubicBezTo>
                    <a:cubicBezTo>
                      <a:pt x="8" y="52"/>
                      <a:pt x="10" y="60"/>
                      <a:pt x="10" y="66"/>
                    </a:cubicBezTo>
                    <a:cubicBezTo>
                      <a:pt x="9" y="71"/>
                      <a:pt x="6" y="75"/>
                      <a:pt x="1" y="78"/>
                    </a:cubicBezTo>
                    <a:cubicBezTo>
                      <a:pt x="0" y="80"/>
                      <a:pt x="0" y="81"/>
                      <a:pt x="2" y="82"/>
                    </a:cubicBezTo>
                    <a:cubicBezTo>
                      <a:pt x="5" y="84"/>
                      <a:pt x="9" y="86"/>
                      <a:pt x="11" y="87"/>
                    </a:cubicBezTo>
                    <a:cubicBezTo>
                      <a:pt x="27" y="98"/>
                      <a:pt x="26" y="117"/>
                      <a:pt x="25" y="124"/>
                    </a:cubicBezTo>
                    <a:cubicBezTo>
                      <a:pt x="25" y="124"/>
                      <a:pt x="25" y="124"/>
                      <a:pt x="25" y="124"/>
                    </a:cubicBezTo>
                    <a:cubicBezTo>
                      <a:pt x="25" y="126"/>
                      <a:pt x="25" y="128"/>
                      <a:pt x="25" y="130"/>
                    </a:cubicBezTo>
                    <a:cubicBezTo>
                      <a:pt x="25" y="131"/>
                      <a:pt x="25" y="131"/>
                      <a:pt x="26" y="131"/>
                    </a:cubicBezTo>
                    <a:cubicBezTo>
                      <a:pt x="28" y="131"/>
                      <a:pt x="28" y="131"/>
                      <a:pt x="28" y="131"/>
                    </a:cubicBezTo>
                    <a:cubicBezTo>
                      <a:pt x="83" y="131"/>
                      <a:pt x="83" y="131"/>
                      <a:pt x="83" y="131"/>
                    </a:cubicBezTo>
                    <a:cubicBezTo>
                      <a:pt x="85" y="131"/>
                      <a:pt x="87" y="101"/>
                      <a:pt x="74" y="92"/>
                    </a:cubicBezTo>
                    <a:cubicBezTo>
                      <a:pt x="67" y="88"/>
                      <a:pt x="59" y="83"/>
                      <a:pt x="52" y="80"/>
                    </a:cubicBezTo>
                    <a:cubicBezTo>
                      <a:pt x="45" y="77"/>
                      <a:pt x="42" y="71"/>
                      <a:pt x="41" y="66"/>
                    </a:cubicBezTo>
                    <a:cubicBezTo>
                      <a:pt x="40" y="60"/>
                      <a:pt x="42" y="52"/>
                      <a:pt x="43" y="49"/>
                    </a:cubicBezTo>
                    <a:cubicBezTo>
                      <a:pt x="43" y="47"/>
                      <a:pt x="49" y="47"/>
                      <a:pt x="50" y="41"/>
                    </a:cubicBezTo>
                    <a:cubicBezTo>
                      <a:pt x="50" y="39"/>
                      <a:pt x="50" y="34"/>
                      <a:pt x="47" y="33"/>
                    </a:cubicBezTo>
                    <a:cubicBezTo>
                      <a:pt x="46" y="25"/>
                      <a:pt x="50" y="20"/>
                      <a:pt x="46" y="12"/>
                    </a:cubicBezTo>
                    <a:cubicBezTo>
                      <a:pt x="42" y="4"/>
                      <a:pt x="34" y="0"/>
                      <a:pt x="25" y="0"/>
                    </a:cubicBezTo>
                    <a:close/>
                  </a:path>
                </a:pathLst>
              </a:custGeom>
              <a:grpFill/>
              <a:ln w="3175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" name="Freeform 7">
                <a:extLst>
                  <a:ext uri="{FF2B5EF4-FFF2-40B4-BE49-F238E27FC236}">
                    <a16:creationId xmlns:a16="http://schemas.microsoft.com/office/drawing/2014/main" id="{EB1EC425-A796-4CD1-A695-C29F52C622A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28540" y="4572633"/>
                <a:ext cx="464702" cy="470516"/>
              </a:xfrm>
              <a:custGeom>
                <a:avLst/>
                <a:gdLst>
                  <a:gd name="T0" fmla="*/ 99 w 122"/>
                  <a:gd name="T1" fmla="*/ 20 h 120"/>
                  <a:gd name="T2" fmla="*/ 116 w 122"/>
                  <a:gd name="T3" fmla="*/ 67 h 120"/>
                  <a:gd name="T4" fmla="*/ 109 w 122"/>
                  <a:gd name="T5" fmla="*/ 89 h 120"/>
                  <a:gd name="T6" fmla="*/ 87 w 122"/>
                  <a:gd name="T7" fmla="*/ 95 h 120"/>
                  <a:gd name="T8" fmla="*/ 79 w 122"/>
                  <a:gd name="T9" fmla="*/ 84 h 120"/>
                  <a:gd name="T10" fmla="*/ 38 w 122"/>
                  <a:gd name="T11" fmla="*/ 88 h 120"/>
                  <a:gd name="T12" fmla="*/ 41 w 122"/>
                  <a:gd name="T13" fmla="*/ 56 h 120"/>
                  <a:gd name="T14" fmla="*/ 69 w 122"/>
                  <a:gd name="T15" fmla="*/ 53 h 120"/>
                  <a:gd name="T16" fmla="*/ 71 w 122"/>
                  <a:gd name="T17" fmla="*/ 43 h 120"/>
                  <a:gd name="T18" fmla="*/ 48 w 122"/>
                  <a:gd name="T19" fmla="*/ 41 h 120"/>
                  <a:gd name="T20" fmla="*/ 37 w 122"/>
                  <a:gd name="T21" fmla="*/ 38 h 120"/>
                  <a:gd name="T22" fmla="*/ 61 w 122"/>
                  <a:gd name="T23" fmla="*/ 26 h 120"/>
                  <a:gd name="T24" fmla="*/ 88 w 122"/>
                  <a:gd name="T25" fmla="*/ 46 h 120"/>
                  <a:gd name="T26" fmla="*/ 88 w 122"/>
                  <a:gd name="T27" fmla="*/ 75 h 120"/>
                  <a:gd name="T28" fmla="*/ 95 w 122"/>
                  <a:gd name="T29" fmla="*/ 86 h 120"/>
                  <a:gd name="T30" fmla="*/ 105 w 122"/>
                  <a:gd name="T31" fmla="*/ 76 h 120"/>
                  <a:gd name="T32" fmla="*/ 104 w 122"/>
                  <a:gd name="T33" fmla="*/ 42 h 120"/>
                  <a:gd name="T34" fmla="*/ 61 w 122"/>
                  <a:gd name="T35" fmla="*/ 15 h 120"/>
                  <a:gd name="T36" fmla="*/ 18 w 122"/>
                  <a:gd name="T37" fmla="*/ 42 h 120"/>
                  <a:gd name="T38" fmla="*/ 27 w 122"/>
                  <a:gd name="T39" fmla="*/ 92 h 120"/>
                  <a:gd name="T40" fmla="*/ 71 w 122"/>
                  <a:gd name="T41" fmla="*/ 104 h 120"/>
                  <a:gd name="T42" fmla="*/ 83 w 122"/>
                  <a:gd name="T43" fmla="*/ 105 h 120"/>
                  <a:gd name="T44" fmla="*/ 58 w 122"/>
                  <a:gd name="T45" fmla="*/ 114 h 120"/>
                  <a:gd name="T46" fmla="*/ 10 w 122"/>
                  <a:gd name="T47" fmla="*/ 82 h 120"/>
                  <a:gd name="T48" fmla="*/ 23 w 122"/>
                  <a:gd name="T49" fmla="*/ 20 h 120"/>
                  <a:gd name="T50" fmla="*/ 56 w 122"/>
                  <a:gd name="T51" fmla="*/ 83 h 120"/>
                  <a:gd name="T52" fmla="*/ 73 w 122"/>
                  <a:gd name="T53" fmla="*/ 76 h 120"/>
                  <a:gd name="T54" fmla="*/ 68 w 122"/>
                  <a:gd name="T55" fmla="*/ 63 h 120"/>
                  <a:gd name="T56" fmla="*/ 46 w 122"/>
                  <a:gd name="T57" fmla="*/ 73 h 120"/>
                  <a:gd name="T58" fmla="*/ 61 w 122"/>
                  <a:gd name="T59" fmla="*/ 0 h 120"/>
                  <a:gd name="T60" fmla="*/ 5 w 122"/>
                  <a:gd name="T61" fmla="*/ 34 h 120"/>
                  <a:gd name="T62" fmla="*/ 17 w 122"/>
                  <a:gd name="T63" fmla="*/ 104 h 120"/>
                  <a:gd name="T64" fmla="*/ 73 w 122"/>
                  <a:gd name="T65" fmla="*/ 119 h 120"/>
                  <a:gd name="T66" fmla="*/ 88 w 122"/>
                  <a:gd name="T67" fmla="*/ 101 h 120"/>
                  <a:gd name="T68" fmla="*/ 114 w 122"/>
                  <a:gd name="T69" fmla="*/ 92 h 120"/>
                  <a:gd name="T70" fmla="*/ 122 w 122"/>
                  <a:gd name="T71" fmla="*/ 67 h 120"/>
                  <a:gd name="T72" fmla="*/ 103 w 122"/>
                  <a:gd name="T73" fmla="*/ 15 h 120"/>
                  <a:gd name="T74" fmla="*/ 96 w 122"/>
                  <a:gd name="T75" fmla="*/ 80 h 120"/>
                  <a:gd name="T76" fmla="*/ 94 w 122"/>
                  <a:gd name="T77" fmla="*/ 68 h 120"/>
                  <a:gd name="T78" fmla="*/ 90 w 122"/>
                  <a:gd name="T79" fmla="*/ 33 h 120"/>
                  <a:gd name="T80" fmla="*/ 98 w 122"/>
                  <a:gd name="T81" fmla="*/ 45 h 120"/>
                  <a:gd name="T82" fmla="*/ 99 w 122"/>
                  <a:gd name="T83" fmla="*/ 74 h 120"/>
                  <a:gd name="T84" fmla="*/ 96 w 122"/>
                  <a:gd name="T85" fmla="*/ 80 h 120"/>
                  <a:gd name="T86" fmla="*/ 21 w 122"/>
                  <a:gd name="T87" fmla="*/ 60 h 120"/>
                  <a:gd name="T88" fmla="*/ 32 w 122"/>
                  <a:gd name="T89" fmla="*/ 40 h 120"/>
                  <a:gd name="T90" fmla="*/ 43 w 122"/>
                  <a:gd name="T91" fmla="*/ 48 h 120"/>
                  <a:gd name="T92" fmla="*/ 26 w 122"/>
                  <a:gd name="T93" fmla="*/ 73 h 120"/>
                  <a:gd name="T94" fmla="*/ 50 w 122"/>
                  <a:gd name="T95" fmla="*/ 46 h 120"/>
                  <a:gd name="T96" fmla="*/ 65 w 122"/>
                  <a:gd name="T97" fmla="*/ 46 h 120"/>
                  <a:gd name="T98" fmla="*/ 56 w 122"/>
                  <a:gd name="T99" fmla="*/ 77 h 120"/>
                  <a:gd name="T100" fmla="*/ 53 w 122"/>
                  <a:gd name="T101" fmla="*/ 70 h 120"/>
                  <a:gd name="T102" fmla="*/ 69 w 122"/>
                  <a:gd name="T103" fmla="*/ 70 h 120"/>
                  <a:gd name="T104" fmla="*/ 65 w 122"/>
                  <a:gd name="T105" fmla="*/ 74 h 120"/>
                  <a:gd name="T106" fmla="*/ 56 w 122"/>
                  <a:gd name="T107" fmla="*/ 77 h 120"/>
                  <a:gd name="T108" fmla="*/ 76 w 122"/>
                  <a:gd name="T109" fmla="*/ 94 h 120"/>
                  <a:gd name="T110" fmla="*/ 69 w 122"/>
                  <a:gd name="T111" fmla="*/ 98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22" h="120">
                    <a:moveTo>
                      <a:pt x="61" y="6"/>
                    </a:moveTo>
                    <a:cubicBezTo>
                      <a:pt x="69" y="6"/>
                      <a:pt x="75" y="7"/>
                      <a:pt x="82" y="9"/>
                    </a:cubicBezTo>
                    <a:cubicBezTo>
                      <a:pt x="89" y="12"/>
                      <a:pt x="94" y="15"/>
                      <a:pt x="99" y="20"/>
                    </a:cubicBezTo>
                    <a:cubicBezTo>
                      <a:pt x="104" y="24"/>
                      <a:pt x="109" y="30"/>
                      <a:pt x="112" y="37"/>
                    </a:cubicBezTo>
                    <a:cubicBezTo>
                      <a:pt x="115" y="44"/>
                      <a:pt x="116" y="52"/>
                      <a:pt x="116" y="61"/>
                    </a:cubicBezTo>
                    <a:cubicBezTo>
                      <a:pt x="116" y="63"/>
                      <a:pt x="116" y="64"/>
                      <a:pt x="116" y="67"/>
                    </a:cubicBezTo>
                    <a:cubicBezTo>
                      <a:pt x="116" y="69"/>
                      <a:pt x="115" y="71"/>
                      <a:pt x="115" y="74"/>
                    </a:cubicBezTo>
                    <a:cubicBezTo>
                      <a:pt x="114" y="76"/>
                      <a:pt x="114" y="79"/>
                      <a:pt x="113" y="81"/>
                    </a:cubicBezTo>
                    <a:cubicBezTo>
                      <a:pt x="112" y="84"/>
                      <a:pt x="110" y="86"/>
                      <a:pt x="109" y="89"/>
                    </a:cubicBezTo>
                    <a:cubicBezTo>
                      <a:pt x="107" y="91"/>
                      <a:pt x="105" y="92"/>
                      <a:pt x="102" y="94"/>
                    </a:cubicBezTo>
                    <a:cubicBezTo>
                      <a:pt x="100" y="95"/>
                      <a:pt x="97" y="96"/>
                      <a:pt x="93" y="96"/>
                    </a:cubicBezTo>
                    <a:cubicBezTo>
                      <a:pt x="91" y="96"/>
                      <a:pt x="88" y="95"/>
                      <a:pt x="87" y="95"/>
                    </a:cubicBezTo>
                    <a:cubicBezTo>
                      <a:pt x="85" y="94"/>
                      <a:pt x="83" y="93"/>
                      <a:pt x="82" y="92"/>
                    </a:cubicBezTo>
                    <a:cubicBezTo>
                      <a:pt x="81" y="91"/>
                      <a:pt x="81" y="90"/>
                      <a:pt x="80" y="88"/>
                    </a:cubicBezTo>
                    <a:cubicBezTo>
                      <a:pt x="79" y="87"/>
                      <a:pt x="79" y="86"/>
                      <a:pt x="79" y="84"/>
                    </a:cubicBezTo>
                    <a:cubicBezTo>
                      <a:pt x="76" y="87"/>
                      <a:pt x="72" y="90"/>
                      <a:pt x="68" y="91"/>
                    </a:cubicBezTo>
                    <a:cubicBezTo>
                      <a:pt x="64" y="93"/>
                      <a:pt x="59" y="94"/>
                      <a:pt x="54" y="94"/>
                    </a:cubicBezTo>
                    <a:cubicBezTo>
                      <a:pt x="47" y="94"/>
                      <a:pt x="42" y="92"/>
                      <a:pt x="38" y="88"/>
                    </a:cubicBezTo>
                    <a:cubicBezTo>
                      <a:pt x="34" y="84"/>
                      <a:pt x="32" y="79"/>
                      <a:pt x="32" y="73"/>
                    </a:cubicBezTo>
                    <a:cubicBezTo>
                      <a:pt x="32" y="69"/>
                      <a:pt x="33" y="66"/>
                      <a:pt x="34" y="63"/>
                    </a:cubicBezTo>
                    <a:cubicBezTo>
                      <a:pt x="36" y="60"/>
                      <a:pt x="38" y="58"/>
                      <a:pt x="41" y="56"/>
                    </a:cubicBezTo>
                    <a:cubicBezTo>
                      <a:pt x="43" y="55"/>
                      <a:pt x="46" y="53"/>
                      <a:pt x="49" y="53"/>
                    </a:cubicBezTo>
                    <a:cubicBezTo>
                      <a:pt x="52" y="52"/>
                      <a:pt x="56" y="52"/>
                      <a:pt x="59" y="52"/>
                    </a:cubicBezTo>
                    <a:cubicBezTo>
                      <a:pt x="63" y="52"/>
                      <a:pt x="66" y="52"/>
                      <a:pt x="69" y="53"/>
                    </a:cubicBezTo>
                    <a:cubicBezTo>
                      <a:pt x="71" y="53"/>
                      <a:pt x="73" y="54"/>
                      <a:pt x="75" y="55"/>
                    </a:cubicBezTo>
                    <a:cubicBezTo>
                      <a:pt x="75" y="52"/>
                      <a:pt x="74" y="50"/>
                      <a:pt x="74" y="48"/>
                    </a:cubicBezTo>
                    <a:cubicBezTo>
                      <a:pt x="73" y="46"/>
                      <a:pt x="73" y="45"/>
                      <a:pt x="71" y="43"/>
                    </a:cubicBezTo>
                    <a:cubicBezTo>
                      <a:pt x="70" y="42"/>
                      <a:pt x="69" y="41"/>
                      <a:pt x="67" y="40"/>
                    </a:cubicBezTo>
                    <a:cubicBezTo>
                      <a:pt x="64" y="39"/>
                      <a:pt x="62" y="39"/>
                      <a:pt x="59" y="39"/>
                    </a:cubicBezTo>
                    <a:cubicBezTo>
                      <a:pt x="55" y="39"/>
                      <a:pt x="51" y="40"/>
                      <a:pt x="48" y="41"/>
                    </a:cubicBezTo>
                    <a:cubicBezTo>
                      <a:pt x="47" y="41"/>
                      <a:pt x="46" y="41"/>
                      <a:pt x="46" y="42"/>
                    </a:cubicBezTo>
                    <a:cubicBezTo>
                      <a:pt x="45" y="42"/>
                      <a:pt x="44" y="42"/>
                      <a:pt x="43" y="42"/>
                    </a:cubicBezTo>
                    <a:cubicBezTo>
                      <a:pt x="41" y="42"/>
                      <a:pt x="38" y="41"/>
                      <a:pt x="37" y="38"/>
                    </a:cubicBezTo>
                    <a:cubicBezTo>
                      <a:pt x="37" y="38"/>
                      <a:pt x="37" y="38"/>
                      <a:pt x="37" y="38"/>
                    </a:cubicBezTo>
                    <a:cubicBezTo>
                      <a:pt x="36" y="35"/>
                      <a:pt x="38" y="32"/>
                      <a:pt x="40" y="31"/>
                    </a:cubicBezTo>
                    <a:cubicBezTo>
                      <a:pt x="46" y="28"/>
                      <a:pt x="53" y="26"/>
                      <a:pt x="61" y="26"/>
                    </a:cubicBezTo>
                    <a:cubicBezTo>
                      <a:pt x="68" y="26"/>
                      <a:pt x="73" y="27"/>
                      <a:pt x="76" y="29"/>
                    </a:cubicBezTo>
                    <a:cubicBezTo>
                      <a:pt x="80" y="31"/>
                      <a:pt x="83" y="33"/>
                      <a:pt x="84" y="36"/>
                    </a:cubicBezTo>
                    <a:cubicBezTo>
                      <a:pt x="86" y="39"/>
                      <a:pt x="87" y="43"/>
                      <a:pt x="88" y="46"/>
                    </a:cubicBezTo>
                    <a:cubicBezTo>
                      <a:pt x="88" y="50"/>
                      <a:pt x="88" y="53"/>
                      <a:pt x="88" y="57"/>
                    </a:cubicBezTo>
                    <a:cubicBezTo>
                      <a:pt x="88" y="68"/>
                      <a:pt x="88" y="68"/>
                      <a:pt x="88" y="68"/>
                    </a:cubicBezTo>
                    <a:cubicBezTo>
                      <a:pt x="88" y="71"/>
                      <a:pt x="88" y="73"/>
                      <a:pt x="88" y="75"/>
                    </a:cubicBezTo>
                    <a:cubicBezTo>
                      <a:pt x="89" y="77"/>
                      <a:pt x="89" y="79"/>
                      <a:pt x="89" y="80"/>
                    </a:cubicBezTo>
                    <a:cubicBezTo>
                      <a:pt x="90" y="82"/>
                      <a:pt x="91" y="83"/>
                      <a:pt x="92" y="84"/>
                    </a:cubicBezTo>
                    <a:cubicBezTo>
                      <a:pt x="92" y="85"/>
                      <a:pt x="94" y="86"/>
                      <a:pt x="95" y="86"/>
                    </a:cubicBezTo>
                    <a:cubicBezTo>
                      <a:pt x="96" y="86"/>
                      <a:pt x="96" y="86"/>
                      <a:pt x="96" y="86"/>
                    </a:cubicBezTo>
                    <a:cubicBezTo>
                      <a:pt x="98" y="85"/>
                      <a:pt x="100" y="84"/>
                      <a:pt x="102" y="82"/>
                    </a:cubicBezTo>
                    <a:cubicBezTo>
                      <a:pt x="103" y="81"/>
                      <a:pt x="104" y="78"/>
                      <a:pt x="105" y="76"/>
                    </a:cubicBezTo>
                    <a:cubicBezTo>
                      <a:pt x="106" y="73"/>
                      <a:pt x="106" y="71"/>
                      <a:pt x="106" y="68"/>
                    </a:cubicBezTo>
                    <a:cubicBezTo>
                      <a:pt x="107" y="65"/>
                      <a:pt x="107" y="63"/>
                      <a:pt x="107" y="61"/>
                    </a:cubicBezTo>
                    <a:cubicBezTo>
                      <a:pt x="107" y="54"/>
                      <a:pt x="106" y="48"/>
                      <a:pt x="104" y="42"/>
                    </a:cubicBezTo>
                    <a:cubicBezTo>
                      <a:pt x="101" y="37"/>
                      <a:pt x="98" y="32"/>
                      <a:pt x="94" y="28"/>
                    </a:cubicBezTo>
                    <a:cubicBezTo>
                      <a:pt x="90" y="24"/>
                      <a:pt x="85" y="21"/>
                      <a:pt x="80" y="18"/>
                    </a:cubicBezTo>
                    <a:cubicBezTo>
                      <a:pt x="74" y="16"/>
                      <a:pt x="68" y="15"/>
                      <a:pt x="61" y="15"/>
                    </a:cubicBezTo>
                    <a:cubicBezTo>
                      <a:pt x="54" y="15"/>
                      <a:pt x="48" y="16"/>
                      <a:pt x="42" y="18"/>
                    </a:cubicBezTo>
                    <a:cubicBezTo>
                      <a:pt x="36" y="20"/>
                      <a:pt x="32" y="24"/>
                      <a:pt x="28" y="28"/>
                    </a:cubicBezTo>
                    <a:cubicBezTo>
                      <a:pt x="24" y="32"/>
                      <a:pt x="21" y="36"/>
                      <a:pt x="18" y="42"/>
                    </a:cubicBezTo>
                    <a:cubicBezTo>
                      <a:pt x="16" y="48"/>
                      <a:pt x="15" y="54"/>
                      <a:pt x="15" y="60"/>
                    </a:cubicBezTo>
                    <a:cubicBezTo>
                      <a:pt x="15" y="66"/>
                      <a:pt x="16" y="72"/>
                      <a:pt x="18" y="78"/>
                    </a:cubicBezTo>
                    <a:cubicBezTo>
                      <a:pt x="20" y="83"/>
                      <a:pt x="23" y="88"/>
                      <a:pt x="27" y="92"/>
                    </a:cubicBezTo>
                    <a:cubicBezTo>
                      <a:pt x="31" y="96"/>
                      <a:pt x="35" y="100"/>
                      <a:pt x="41" y="102"/>
                    </a:cubicBezTo>
                    <a:cubicBezTo>
                      <a:pt x="46" y="104"/>
                      <a:pt x="52" y="106"/>
                      <a:pt x="59" y="106"/>
                    </a:cubicBezTo>
                    <a:cubicBezTo>
                      <a:pt x="64" y="106"/>
                      <a:pt x="68" y="105"/>
                      <a:pt x="71" y="104"/>
                    </a:cubicBezTo>
                    <a:cubicBezTo>
                      <a:pt x="73" y="103"/>
                      <a:pt x="75" y="103"/>
                      <a:pt x="77" y="102"/>
                    </a:cubicBezTo>
                    <a:cubicBezTo>
                      <a:pt x="78" y="102"/>
                      <a:pt x="78" y="102"/>
                      <a:pt x="79" y="102"/>
                    </a:cubicBezTo>
                    <a:cubicBezTo>
                      <a:pt x="81" y="102"/>
                      <a:pt x="82" y="103"/>
                      <a:pt x="83" y="105"/>
                    </a:cubicBezTo>
                    <a:cubicBezTo>
                      <a:pt x="84" y="107"/>
                      <a:pt x="82" y="109"/>
                      <a:pt x="80" y="110"/>
                    </a:cubicBezTo>
                    <a:cubicBezTo>
                      <a:pt x="77" y="111"/>
                      <a:pt x="74" y="112"/>
                      <a:pt x="72" y="113"/>
                    </a:cubicBezTo>
                    <a:cubicBezTo>
                      <a:pt x="67" y="114"/>
                      <a:pt x="63" y="114"/>
                      <a:pt x="58" y="114"/>
                    </a:cubicBezTo>
                    <a:cubicBezTo>
                      <a:pt x="51" y="114"/>
                      <a:pt x="44" y="113"/>
                      <a:pt x="38" y="111"/>
                    </a:cubicBezTo>
                    <a:cubicBezTo>
                      <a:pt x="32" y="108"/>
                      <a:pt x="26" y="104"/>
                      <a:pt x="21" y="100"/>
                    </a:cubicBezTo>
                    <a:cubicBezTo>
                      <a:pt x="17" y="95"/>
                      <a:pt x="13" y="89"/>
                      <a:pt x="10" y="82"/>
                    </a:cubicBezTo>
                    <a:cubicBezTo>
                      <a:pt x="7" y="76"/>
                      <a:pt x="6" y="68"/>
                      <a:pt x="6" y="60"/>
                    </a:cubicBezTo>
                    <a:cubicBezTo>
                      <a:pt x="6" y="51"/>
                      <a:pt x="7" y="43"/>
                      <a:pt x="10" y="37"/>
                    </a:cubicBezTo>
                    <a:cubicBezTo>
                      <a:pt x="14" y="30"/>
                      <a:pt x="18" y="24"/>
                      <a:pt x="23" y="20"/>
                    </a:cubicBezTo>
                    <a:cubicBezTo>
                      <a:pt x="28" y="15"/>
                      <a:pt x="34" y="12"/>
                      <a:pt x="40" y="10"/>
                    </a:cubicBezTo>
                    <a:cubicBezTo>
                      <a:pt x="47" y="7"/>
                      <a:pt x="54" y="6"/>
                      <a:pt x="61" y="6"/>
                    </a:cubicBezTo>
                    <a:moveTo>
                      <a:pt x="56" y="83"/>
                    </a:moveTo>
                    <a:cubicBezTo>
                      <a:pt x="58" y="83"/>
                      <a:pt x="59" y="82"/>
                      <a:pt x="62" y="82"/>
                    </a:cubicBezTo>
                    <a:cubicBezTo>
                      <a:pt x="64" y="82"/>
                      <a:pt x="66" y="81"/>
                      <a:pt x="68" y="80"/>
                    </a:cubicBezTo>
                    <a:cubicBezTo>
                      <a:pt x="70" y="79"/>
                      <a:pt x="72" y="78"/>
                      <a:pt x="73" y="76"/>
                    </a:cubicBezTo>
                    <a:cubicBezTo>
                      <a:pt x="74" y="75"/>
                      <a:pt x="75" y="73"/>
                      <a:pt x="75" y="71"/>
                    </a:cubicBezTo>
                    <a:cubicBezTo>
                      <a:pt x="75" y="65"/>
                      <a:pt x="75" y="65"/>
                      <a:pt x="75" y="65"/>
                    </a:cubicBezTo>
                    <a:cubicBezTo>
                      <a:pt x="73" y="65"/>
                      <a:pt x="71" y="64"/>
                      <a:pt x="68" y="63"/>
                    </a:cubicBezTo>
                    <a:cubicBezTo>
                      <a:pt x="65" y="63"/>
                      <a:pt x="62" y="62"/>
                      <a:pt x="59" y="62"/>
                    </a:cubicBezTo>
                    <a:cubicBezTo>
                      <a:pt x="55" y="62"/>
                      <a:pt x="52" y="63"/>
                      <a:pt x="49" y="65"/>
                    </a:cubicBezTo>
                    <a:cubicBezTo>
                      <a:pt x="47" y="67"/>
                      <a:pt x="46" y="69"/>
                      <a:pt x="46" y="73"/>
                    </a:cubicBezTo>
                    <a:cubicBezTo>
                      <a:pt x="46" y="76"/>
                      <a:pt x="46" y="78"/>
                      <a:pt x="48" y="80"/>
                    </a:cubicBezTo>
                    <a:cubicBezTo>
                      <a:pt x="50" y="82"/>
                      <a:pt x="52" y="83"/>
                      <a:pt x="56" y="83"/>
                    </a:cubicBezTo>
                    <a:moveTo>
                      <a:pt x="61" y="0"/>
                    </a:moveTo>
                    <a:cubicBezTo>
                      <a:pt x="53" y="0"/>
                      <a:pt x="46" y="1"/>
                      <a:pt x="38" y="4"/>
                    </a:cubicBezTo>
                    <a:cubicBezTo>
                      <a:pt x="31" y="6"/>
                      <a:pt x="24" y="10"/>
                      <a:pt x="19" y="15"/>
                    </a:cubicBezTo>
                    <a:cubicBezTo>
                      <a:pt x="13" y="20"/>
                      <a:pt x="8" y="27"/>
                      <a:pt x="5" y="34"/>
                    </a:cubicBezTo>
                    <a:cubicBezTo>
                      <a:pt x="2" y="42"/>
                      <a:pt x="0" y="50"/>
                      <a:pt x="0" y="60"/>
                    </a:cubicBezTo>
                    <a:cubicBezTo>
                      <a:pt x="0" y="69"/>
                      <a:pt x="1" y="77"/>
                      <a:pt x="4" y="85"/>
                    </a:cubicBezTo>
                    <a:cubicBezTo>
                      <a:pt x="8" y="92"/>
                      <a:pt x="12" y="99"/>
                      <a:pt x="17" y="104"/>
                    </a:cubicBezTo>
                    <a:cubicBezTo>
                      <a:pt x="22" y="109"/>
                      <a:pt x="29" y="113"/>
                      <a:pt x="36" y="116"/>
                    </a:cubicBezTo>
                    <a:cubicBezTo>
                      <a:pt x="43" y="119"/>
                      <a:pt x="50" y="120"/>
                      <a:pt x="58" y="120"/>
                    </a:cubicBezTo>
                    <a:cubicBezTo>
                      <a:pt x="63" y="120"/>
                      <a:pt x="68" y="120"/>
                      <a:pt x="73" y="119"/>
                    </a:cubicBezTo>
                    <a:cubicBezTo>
                      <a:pt x="76" y="118"/>
                      <a:pt x="79" y="117"/>
                      <a:pt x="82" y="116"/>
                    </a:cubicBezTo>
                    <a:cubicBezTo>
                      <a:pt x="88" y="114"/>
                      <a:pt x="90" y="108"/>
                      <a:pt x="89" y="103"/>
                    </a:cubicBezTo>
                    <a:cubicBezTo>
                      <a:pt x="88" y="102"/>
                      <a:pt x="88" y="102"/>
                      <a:pt x="88" y="101"/>
                    </a:cubicBezTo>
                    <a:cubicBezTo>
                      <a:pt x="90" y="101"/>
                      <a:pt x="91" y="102"/>
                      <a:pt x="93" y="102"/>
                    </a:cubicBezTo>
                    <a:cubicBezTo>
                      <a:pt x="98" y="102"/>
                      <a:pt x="102" y="101"/>
                      <a:pt x="105" y="99"/>
                    </a:cubicBezTo>
                    <a:cubicBezTo>
                      <a:pt x="108" y="97"/>
                      <a:pt x="111" y="95"/>
                      <a:pt x="114" y="92"/>
                    </a:cubicBezTo>
                    <a:cubicBezTo>
                      <a:pt x="116" y="90"/>
                      <a:pt x="117" y="87"/>
                      <a:pt x="118" y="84"/>
                    </a:cubicBezTo>
                    <a:cubicBezTo>
                      <a:pt x="119" y="81"/>
                      <a:pt x="120" y="78"/>
                      <a:pt x="121" y="75"/>
                    </a:cubicBezTo>
                    <a:cubicBezTo>
                      <a:pt x="121" y="72"/>
                      <a:pt x="122" y="70"/>
                      <a:pt x="122" y="67"/>
                    </a:cubicBezTo>
                    <a:cubicBezTo>
                      <a:pt x="122" y="65"/>
                      <a:pt x="122" y="63"/>
                      <a:pt x="122" y="61"/>
                    </a:cubicBezTo>
                    <a:cubicBezTo>
                      <a:pt x="122" y="51"/>
                      <a:pt x="120" y="42"/>
                      <a:pt x="117" y="35"/>
                    </a:cubicBezTo>
                    <a:cubicBezTo>
                      <a:pt x="114" y="27"/>
                      <a:pt x="109" y="20"/>
                      <a:pt x="103" y="15"/>
                    </a:cubicBezTo>
                    <a:cubicBezTo>
                      <a:pt x="98" y="10"/>
                      <a:pt x="91" y="6"/>
                      <a:pt x="84" y="4"/>
                    </a:cubicBezTo>
                    <a:cubicBezTo>
                      <a:pt x="77" y="1"/>
                      <a:pt x="69" y="0"/>
                      <a:pt x="61" y="0"/>
                    </a:cubicBezTo>
                    <a:close/>
                    <a:moveTo>
                      <a:pt x="96" y="80"/>
                    </a:moveTo>
                    <a:cubicBezTo>
                      <a:pt x="95" y="79"/>
                      <a:pt x="95" y="79"/>
                      <a:pt x="95" y="78"/>
                    </a:cubicBezTo>
                    <a:cubicBezTo>
                      <a:pt x="95" y="77"/>
                      <a:pt x="95" y="76"/>
                      <a:pt x="94" y="74"/>
                    </a:cubicBezTo>
                    <a:cubicBezTo>
                      <a:pt x="94" y="72"/>
                      <a:pt x="94" y="70"/>
                      <a:pt x="94" y="68"/>
                    </a:cubicBezTo>
                    <a:cubicBezTo>
                      <a:pt x="94" y="57"/>
                      <a:pt x="94" y="57"/>
                      <a:pt x="94" y="57"/>
                    </a:cubicBezTo>
                    <a:cubicBezTo>
                      <a:pt x="94" y="53"/>
                      <a:pt x="94" y="50"/>
                      <a:pt x="94" y="46"/>
                    </a:cubicBezTo>
                    <a:cubicBezTo>
                      <a:pt x="93" y="41"/>
                      <a:pt x="92" y="37"/>
                      <a:pt x="90" y="33"/>
                    </a:cubicBezTo>
                    <a:cubicBezTo>
                      <a:pt x="89" y="32"/>
                      <a:pt x="87" y="30"/>
                      <a:pt x="86" y="29"/>
                    </a:cubicBezTo>
                    <a:cubicBezTo>
                      <a:pt x="87" y="30"/>
                      <a:pt x="89" y="31"/>
                      <a:pt x="90" y="32"/>
                    </a:cubicBezTo>
                    <a:cubicBezTo>
                      <a:pt x="93" y="36"/>
                      <a:pt x="96" y="40"/>
                      <a:pt x="98" y="45"/>
                    </a:cubicBezTo>
                    <a:cubicBezTo>
                      <a:pt x="100" y="50"/>
                      <a:pt x="101" y="55"/>
                      <a:pt x="101" y="61"/>
                    </a:cubicBezTo>
                    <a:cubicBezTo>
                      <a:pt x="101" y="62"/>
                      <a:pt x="101" y="65"/>
                      <a:pt x="100" y="67"/>
                    </a:cubicBezTo>
                    <a:cubicBezTo>
                      <a:pt x="100" y="70"/>
                      <a:pt x="100" y="72"/>
                      <a:pt x="99" y="74"/>
                    </a:cubicBezTo>
                    <a:cubicBezTo>
                      <a:pt x="99" y="76"/>
                      <a:pt x="98" y="78"/>
                      <a:pt x="97" y="79"/>
                    </a:cubicBezTo>
                    <a:cubicBezTo>
                      <a:pt x="96" y="79"/>
                      <a:pt x="96" y="80"/>
                      <a:pt x="96" y="80"/>
                    </a:cubicBezTo>
                    <a:cubicBezTo>
                      <a:pt x="96" y="80"/>
                      <a:pt x="96" y="80"/>
                      <a:pt x="96" y="80"/>
                    </a:cubicBezTo>
                    <a:close/>
                    <a:moveTo>
                      <a:pt x="28" y="84"/>
                    </a:moveTo>
                    <a:cubicBezTo>
                      <a:pt x="26" y="81"/>
                      <a:pt x="25" y="79"/>
                      <a:pt x="24" y="76"/>
                    </a:cubicBezTo>
                    <a:cubicBezTo>
                      <a:pt x="22" y="71"/>
                      <a:pt x="21" y="66"/>
                      <a:pt x="21" y="60"/>
                    </a:cubicBezTo>
                    <a:cubicBezTo>
                      <a:pt x="21" y="54"/>
                      <a:pt x="22" y="49"/>
                      <a:pt x="24" y="44"/>
                    </a:cubicBezTo>
                    <a:cubicBezTo>
                      <a:pt x="26" y="40"/>
                      <a:pt x="28" y="36"/>
                      <a:pt x="32" y="32"/>
                    </a:cubicBezTo>
                    <a:cubicBezTo>
                      <a:pt x="31" y="35"/>
                      <a:pt x="31" y="37"/>
                      <a:pt x="32" y="40"/>
                    </a:cubicBezTo>
                    <a:cubicBezTo>
                      <a:pt x="32" y="40"/>
                      <a:pt x="32" y="40"/>
                      <a:pt x="32" y="40"/>
                    </a:cubicBezTo>
                    <a:cubicBezTo>
                      <a:pt x="33" y="45"/>
                      <a:pt x="38" y="48"/>
                      <a:pt x="43" y="48"/>
                    </a:cubicBezTo>
                    <a:cubicBezTo>
                      <a:pt x="43" y="48"/>
                      <a:pt x="43" y="48"/>
                      <a:pt x="43" y="48"/>
                    </a:cubicBezTo>
                    <a:cubicBezTo>
                      <a:pt x="41" y="49"/>
                      <a:pt x="39" y="50"/>
                      <a:pt x="37" y="51"/>
                    </a:cubicBezTo>
                    <a:cubicBezTo>
                      <a:pt x="34" y="54"/>
                      <a:pt x="31" y="56"/>
                      <a:pt x="29" y="60"/>
                    </a:cubicBezTo>
                    <a:cubicBezTo>
                      <a:pt x="27" y="64"/>
                      <a:pt x="26" y="68"/>
                      <a:pt x="26" y="73"/>
                    </a:cubicBezTo>
                    <a:cubicBezTo>
                      <a:pt x="26" y="77"/>
                      <a:pt x="27" y="80"/>
                      <a:pt x="28" y="84"/>
                    </a:cubicBezTo>
                    <a:close/>
                    <a:moveTo>
                      <a:pt x="49" y="47"/>
                    </a:moveTo>
                    <a:cubicBezTo>
                      <a:pt x="49" y="46"/>
                      <a:pt x="50" y="46"/>
                      <a:pt x="50" y="46"/>
                    </a:cubicBezTo>
                    <a:cubicBezTo>
                      <a:pt x="52" y="45"/>
                      <a:pt x="55" y="45"/>
                      <a:pt x="59" y="45"/>
                    </a:cubicBezTo>
                    <a:cubicBezTo>
                      <a:pt x="62" y="45"/>
                      <a:pt x="63" y="45"/>
                      <a:pt x="64" y="46"/>
                    </a:cubicBezTo>
                    <a:cubicBezTo>
                      <a:pt x="65" y="46"/>
                      <a:pt x="65" y="46"/>
                      <a:pt x="65" y="46"/>
                    </a:cubicBezTo>
                    <a:cubicBezTo>
                      <a:pt x="63" y="46"/>
                      <a:pt x="61" y="46"/>
                      <a:pt x="59" y="46"/>
                    </a:cubicBezTo>
                    <a:cubicBezTo>
                      <a:pt x="56" y="46"/>
                      <a:pt x="52" y="46"/>
                      <a:pt x="49" y="47"/>
                    </a:cubicBezTo>
                    <a:close/>
                    <a:moveTo>
                      <a:pt x="56" y="77"/>
                    </a:moveTo>
                    <a:cubicBezTo>
                      <a:pt x="54" y="77"/>
                      <a:pt x="53" y="76"/>
                      <a:pt x="52" y="76"/>
                    </a:cubicBezTo>
                    <a:cubicBezTo>
                      <a:pt x="52" y="75"/>
                      <a:pt x="52" y="74"/>
                      <a:pt x="52" y="73"/>
                    </a:cubicBezTo>
                    <a:cubicBezTo>
                      <a:pt x="52" y="70"/>
                      <a:pt x="52" y="70"/>
                      <a:pt x="53" y="70"/>
                    </a:cubicBezTo>
                    <a:cubicBezTo>
                      <a:pt x="54" y="69"/>
                      <a:pt x="55" y="68"/>
                      <a:pt x="59" y="68"/>
                    </a:cubicBezTo>
                    <a:cubicBezTo>
                      <a:pt x="62" y="68"/>
                      <a:pt x="64" y="69"/>
                      <a:pt x="67" y="69"/>
                    </a:cubicBezTo>
                    <a:cubicBezTo>
                      <a:pt x="67" y="69"/>
                      <a:pt x="68" y="69"/>
                      <a:pt x="69" y="70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69" y="71"/>
                      <a:pt x="68" y="72"/>
                      <a:pt x="68" y="72"/>
                    </a:cubicBezTo>
                    <a:cubicBezTo>
                      <a:pt x="67" y="73"/>
                      <a:pt x="67" y="74"/>
                      <a:pt x="65" y="74"/>
                    </a:cubicBezTo>
                    <a:cubicBezTo>
                      <a:pt x="65" y="74"/>
                      <a:pt x="65" y="74"/>
                      <a:pt x="65" y="75"/>
                    </a:cubicBezTo>
                    <a:cubicBezTo>
                      <a:pt x="64" y="75"/>
                      <a:pt x="62" y="76"/>
                      <a:pt x="61" y="76"/>
                    </a:cubicBezTo>
                    <a:cubicBezTo>
                      <a:pt x="59" y="76"/>
                      <a:pt x="57" y="77"/>
                      <a:pt x="56" y="77"/>
                    </a:cubicBezTo>
                    <a:close/>
                    <a:moveTo>
                      <a:pt x="59" y="100"/>
                    </a:moveTo>
                    <a:cubicBezTo>
                      <a:pt x="63" y="99"/>
                      <a:pt x="67" y="98"/>
                      <a:pt x="70" y="97"/>
                    </a:cubicBezTo>
                    <a:cubicBezTo>
                      <a:pt x="72" y="96"/>
                      <a:pt x="74" y="95"/>
                      <a:pt x="76" y="94"/>
                    </a:cubicBezTo>
                    <a:cubicBezTo>
                      <a:pt x="77" y="95"/>
                      <a:pt x="77" y="95"/>
                      <a:pt x="78" y="96"/>
                    </a:cubicBezTo>
                    <a:cubicBezTo>
                      <a:pt x="77" y="96"/>
                      <a:pt x="76" y="96"/>
                      <a:pt x="75" y="96"/>
                    </a:cubicBezTo>
                    <a:cubicBezTo>
                      <a:pt x="73" y="97"/>
                      <a:pt x="71" y="98"/>
                      <a:pt x="69" y="98"/>
                    </a:cubicBezTo>
                    <a:cubicBezTo>
                      <a:pt x="67" y="99"/>
                      <a:pt x="63" y="100"/>
                      <a:pt x="59" y="100"/>
                    </a:cubicBezTo>
                    <a:close/>
                  </a:path>
                </a:pathLst>
              </a:custGeom>
              <a:grpFill/>
              <a:ln w="3175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Freeform 8">
                <a:extLst>
                  <a:ext uri="{FF2B5EF4-FFF2-40B4-BE49-F238E27FC236}">
                    <a16:creationId xmlns:a16="http://schemas.microsoft.com/office/drawing/2014/main" id="{32CE6405-27E5-48F4-ABE8-AA1EE8015C5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425362" y="4956617"/>
                <a:ext cx="345582" cy="381280"/>
              </a:xfrm>
              <a:custGeom>
                <a:avLst/>
                <a:gdLst>
                  <a:gd name="T0" fmla="*/ 86 w 91"/>
                  <a:gd name="T1" fmla="*/ 40 h 97"/>
                  <a:gd name="T2" fmla="*/ 71 w 91"/>
                  <a:gd name="T3" fmla="*/ 40 h 97"/>
                  <a:gd name="T4" fmla="*/ 67 w 91"/>
                  <a:gd name="T5" fmla="*/ 56 h 97"/>
                  <a:gd name="T6" fmla="*/ 79 w 91"/>
                  <a:gd name="T7" fmla="*/ 56 h 97"/>
                  <a:gd name="T8" fmla="*/ 85 w 91"/>
                  <a:gd name="T9" fmla="*/ 62 h 97"/>
                  <a:gd name="T10" fmla="*/ 85 w 91"/>
                  <a:gd name="T11" fmla="*/ 66 h 97"/>
                  <a:gd name="T12" fmla="*/ 79 w 91"/>
                  <a:gd name="T13" fmla="*/ 72 h 97"/>
                  <a:gd name="T14" fmla="*/ 63 w 91"/>
                  <a:gd name="T15" fmla="*/ 72 h 97"/>
                  <a:gd name="T16" fmla="*/ 58 w 91"/>
                  <a:gd name="T17" fmla="*/ 91 h 97"/>
                  <a:gd name="T18" fmla="*/ 52 w 91"/>
                  <a:gd name="T19" fmla="*/ 97 h 97"/>
                  <a:gd name="T20" fmla="*/ 48 w 91"/>
                  <a:gd name="T21" fmla="*/ 97 h 97"/>
                  <a:gd name="T22" fmla="*/ 42 w 91"/>
                  <a:gd name="T23" fmla="*/ 88 h 97"/>
                  <a:gd name="T24" fmla="*/ 46 w 91"/>
                  <a:gd name="T25" fmla="*/ 72 h 97"/>
                  <a:gd name="T26" fmla="*/ 33 w 91"/>
                  <a:gd name="T27" fmla="*/ 72 h 97"/>
                  <a:gd name="T28" fmla="*/ 29 w 91"/>
                  <a:gd name="T29" fmla="*/ 91 h 97"/>
                  <a:gd name="T30" fmla="*/ 22 w 91"/>
                  <a:gd name="T31" fmla="*/ 97 h 97"/>
                  <a:gd name="T32" fmla="*/ 18 w 91"/>
                  <a:gd name="T33" fmla="*/ 97 h 97"/>
                  <a:gd name="T34" fmla="*/ 12 w 91"/>
                  <a:gd name="T35" fmla="*/ 88 h 97"/>
                  <a:gd name="T36" fmla="*/ 16 w 91"/>
                  <a:gd name="T37" fmla="*/ 72 h 97"/>
                  <a:gd name="T38" fmla="*/ 6 w 91"/>
                  <a:gd name="T39" fmla="*/ 72 h 97"/>
                  <a:gd name="T40" fmla="*/ 0 w 91"/>
                  <a:gd name="T41" fmla="*/ 67 h 97"/>
                  <a:gd name="T42" fmla="*/ 0 w 91"/>
                  <a:gd name="T43" fmla="*/ 62 h 97"/>
                  <a:gd name="T44" fmla="*/ 6 w 91"/>
                  <a:gd name="T45" fmla="*/ 56 h 97"/>
                  <a:gd name="T46" fmla="*/ 20 w 91"/>
                  <a:gd name="T47" fmla="*/ 56 h 97"/>
                  <a:gd name="T48" fmla="*/ 23 w 91"/>
                  <a:gd name="T49" fmla="*/ 40 h 97"/>
                  <a:gd name="T50" fmla="*/ 13 w 91"/>
                  <a:gd name="T51" fmla="*/ 40 h 97"/>
                  <a:gd name="T52" fmla="*/ 7 w 91"/>
                  <a:gd name="T53" fmla="*/ 35 h 97"/>
                  <a:gd name="T54" fmla="*/ 7 w 91"/>
                  <a:gd name="T55" fmla="*/ 31 h 97"/>
                  <a:gd name="T56" fmla="*/ 13 w 91"/>
                  <a:gd name="T57" fmla="*/ 25 h 97"/>
                  <a:gd name="T58" fmla="*/ 24 w 91"/>
                  <a:gd name="T59" fmla="*/ 25 h 97"/>
                  <a:gd name="T60" fmla="*/ 28 w 91"/>
                  <a:gd name="T61" fmla="*/ 22 h 97"/>
                  <a:gd name="T62" fmla="*/ 32 w 91"/>
                  <a:gd name="T63" fmla="*/ 5 h 97"/>
                  <a:gd name="T64" fmla="*/ 38 w 91"/>
                  <a:gd name="T65" fmla="*/ 0 h 97"/>
                  <a:gd name="T66" fmla="*/ 43 w 91"/>
                  <a:gd name="T67" fmla="*/ 0 h 97"/>
                  <a:gd name="T68" fmla="*/ 49 w 91"/>
                  <a:gd name="T69" fmla="*/ 8 h 97"/>
                  <a:gd name="T70" fmla="*/ 46 w 91"/>
                  <a:gd name="T71" fmla="*/ 20 h 97"/>
                  <a:gd name="T72" fmla="*/ 50 w 91"/>
                  <a:gd name="T73" fmla="*/ 25 h 97"/>
                  <a:gd name="T74" fmla="*/ 54 w 91"/>
                  <a:gd name="T75" fmla="*/ 25 h 97"/>
                  <a:gd name="T76" fmla="*/ 58 w 91"/>
                  <a:gd name="T77" fmla="*/ 22 h 97"/>
                  <a:gd name="T78" fmla="*/ 62 w 91"/>
                  <a:gd name="T79" fmla="*/ 5 h 97"/>
                  <a:gd name="T80" fmla="*/ 68 w 91"/>
                  <a:gd name="T81" fmla="*/ 0 h 97"/>
                  <a:gd name="T82" fmla="*/ 72 w 91"/>
                  <a:gd name="T83" fmla="*/ 0 h 97"/>
                  <a:gd name="T84" fmla="*/ 79 w 91"/>
                  <a:gd name="T85" fmla="*/ 8 h 97"/>
                  <a:gd name="T86" fmla="*/ 76 w 91"/>
                  <a:gd name="T87" fmla="*/ 20 h 97"/>
                  <a:gd name="T88" fmla="*/ 80 w 91"/>
                  <a:gd name="T89" fmla="*/ 25 h 97"/>
                  <a:gd name="T90" fmla="*/ 86 w 91"/>
                  <a:gd name="T91" fmla="*/ 25 h 97"/>
                  <a:gd name="T92" fmla="*/ 91 w 91"/>
                  <a:gd name="T93" fmla="*/ 31 h 97"/>
                  <a:gd name="T94" fmla="*/ 91 w 91"/>
                  <a:gd name="T95" fmla="*/ 35 h 97"/>
                  <a:gd name="T96" fmla="*/ 86 w 91"/>
                  <a:gd name="T97" fmla="*/ 40 h 97"/>
                  <a:gd name="T98" fmla="*/ 50 w 91"/>
                  <a:gd name="T99" fmla="*/ 53 h 97"/>
                  <a:gd name="T100" fmla="*/ 52 w 91"/>
                  <a:gd name="T101" fmla="*/ 45 h 97"/>
                  <a:gd name="T102" fmla="*/ 49 w 91"/>
                  <a:gd name="T103" fmla="*/ 40 h 97"/>
                  <a:gd name="T104" fmla="*/ 44 w 91"/>
                  <a:gd name="T105" fmla="*/ 40 h 97"/>
                  <a:gd name="T106" fmla="*/ 40 w 91"/>
                  <a:gd name="T107" fmla="*/ 43 h 97"/>
                  <a:gd name="T108" fmla="*/ 38 w 91"/>
                  <a:gd name="T109" fmla="*/ 52 h 97"/>
                  <a:gd name="T110" fmla="*/ 42 w 91"/>
                  <a:gd name="T111" fmla="*/ 56 h 97"/>
                  <a:gd name="T112" fmla="*/ 47 w 91"/>
                  <a:gd name="T113" fmla="*/ 56 h 97"/>
                  <a:gd name="T114" fmla="*/ 50 w 91"/>
                  <a:gd name="T115" fmla="*/ 53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1" h="97">
                    <a:moveTo>
                      <a:pt x="86" y="40"/>
                    </a:moveTo>
                    <a:cubicBezTo>
                      <a:pt x="71" y="40"/>
                      <a:pt x="71" y="40"/>
                      <a:pt x="71" y="40"/>
                    </a:cubicBezTo>
                    <a:cubicBezTo>
                      <a:pt x="67" y="56"/>
                      <a:pt x="67" y="56"/>
                      <a:pt x="67" y="56"/>
                    </a:cubicBezTo>
                    <a:cubicBezTo>
                      <a:pt x="79" y="56"/>
                      <a:pt x="79" y="56"/>
                      <a:pt x="79" y="56"/>
                    </a:cubicBezTo>
                    <a:cubicBezTo>
                      <a:pt x="82" y="56"/>
                      <a:pt x="85" y="59"/>
                      <a:pt x="85" y="62"/>
                    </a:cubicBezTo>
                    <a:cubicBezTo>
                      <a:pt x="85" y="66"/>
                      <a:pt x="85" y="66"/>
                      <a:pt x="85" y="66"/>
                    </a:cubicBezTo>
                    <a:cubicBezTo>
                      <a:pt x="85" y="69"/>
                      <a:pt x="82" y="72"/>
                      <a:pt x="79" y="72"/>
                    </a:cubicBezTo>
                    <a:cubicBezTo>
                      <a:pt x="63" y="72"/>
                      <a:pt x="63" y="72"/>
                      <a:pt x="63" y="72"/>
                    </a:cubicBezTo>
                    <a:cubicBezTo>
                      <a:pt x="58" y="91"/>
                      <a:pt x="58" y="91"/>
                      <a:pt x="58" y="91"/>
                    </a:cubicBezTo>
                    <a:cubicBezTo>
                      <a:pt x="58" y="94"/>
                      <a:pt x="55" y="97"/>
                      <a:pt x="52" y="97"/>
                    </a:cubicBezTo>
                    <a:cubicBezTo>
                      <a:pt x="48" y="97"/>
                      <a:pt x="48" y="97"/>
                      <a:pt x="48" y="97"/>
                    </a:cubicBezTo>
                    <a:cubicBezTo>
                      <a:pt x="44" y="97"/>
                      <a:pt x="41" y="92"/>
                      <a:pt x="42" y="88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29" y="91"/>
                      <a:pt x="29" y="91"/>
                      <a:pt x="29" y="91"/>
                    </a:cubicBezTo>
                    <a:cubicBezTo>
                      <a:pt x="28" y="94"/>
                      <a:pt x="25" y="97"/>
                      <a:pt x="22" y="97"/>
                    </a:cubicBezTo>
                    <a:cubicBezTo>
                      <a:pt x="18" y="97"/>
                      <a:pt x="18" y="97"/>
                      <a:pt x="18" y="97"/>
                    </a:cubicBezTo>
                    <a:cubicBezTo>
                      <a:pt x="14" y="97"/>
                      <a:pt x="11" y="92"/>
                      <a:pt x="12" y="88"/>
                    </a:cubicBezTo>
                    <a:cubicBezTo>
                      <a:pt x="16" y="72"/>
                      <a:pt x="16" y="72"/>
                      <a:pt x="16" y="72"/>
                    </a:cubicBezTo>
                    <a:cubicBezTo>
                      <a:pt x="6" y="72"/>
                      <a:pt x="6" y="72"/>
                      <a:pt x="6" y="72"/>
                    </a:cubicBezTo>
                    <a:cubicBezTo>
                      <a:pt x="3" y="72"/>
                      <a:pt x="0" y="70"/>
                      <a:pt x="0" y="67"/>
                    </a:cubicBezTo>
                    <a:cubicBezTo>
                      <a:pt x="0" y="62"/>
                      <a:pt x="0" y="62"/>
                      <a:pt x="0" y="62"/>
                    </a:cubicBezTo>
                    <a:cubicBezTo>
                      <a:pt x="0" y="58"/>
                      <a:pt x="3" y="56"/>
                      <a:pt x="6" y="56"/>
                    </a:cubicBezTo>
                    <a:cubicBezTo>
                      <a:pt x="20" y="56"/>
                      <a:pt x="20" y="56"/>
                      <a:pt x="20" y="56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10" y="40"/>
                      <a:pt x="7" y="38"/>
                      <a:pt x="7" y="35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28"/>
                      <a:pt x="10" y="25"/>
                      <a:pt x="13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6" y="25"/>
                      <a:pt x="27" y="24"/>
                      <a:pt x="28" y="22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3" y="2"/>
                      <a:pt x="35" y="0"/>
                      <a:pt x="38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7" y="0"/>
                      <a:pt x="50" y="4"/>
                      <a:pt x="49" y="8"/>
                    </a:cubicBezTo>
                    <a:cubicBezTo>
                      <a:pt x="46" y="20"/>
                      <a:pt x="46" y="20"/>
                      <a:pt x="46" y="20"/>
                    </a:cubicBezTo>
                    <a:cubicBezTo>
                      <a:pt x="45" y="23"/>
                      <a:pt x="47" y="25"/>
                      <a:pt x="50" y="25"/>
                    </a:cubicBezTo>
                    <a:cubicBezTo>
                      <a:pt x="54" y="25"/>
                      <a:pt x="54" y="25"/>
                      <a:pt x="54" y="25"/>
                    </a:cubicBezTo>
                    <a:cubicBezTo>
                      <a:pt x="56" y="25"/>
                      <a:pt x="57" y="24"/>
                      <a:pt x="58" y="22"/>
                    </a:cubicBezTo>
                    <a:cubicBezTo>
                      <a:pt x="62" y="5"/>
                      <a:pt x="62" y="5"/>
                      <a:pt x="62" y="5"/>
                    </a:cubicBezTo>
                    <a:cubicBezTo>
                      <a:pt x="63" y="2"/>
                      <a:pt x="65" y="0"/>
                      <a:pt x="68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7" y="0"/>
                      <a:pt x="80" y="4"/>
                      <a:pt x="79" y="8"/>
                    </a:cubicBezTo>
                    <a:cubicBezTo>
                      <a:pt x="76" y="20"/>
                      <a:pt x="76" y="20"/>
                      <a:pt x="76" y="20"/>
                    </a:cubicBezTo>
                    <a:cubicBezTo>
                      <a:pt x="75" y="23"/>
                      <a:pt x="77" y="25"/>
                      <a:pt x="80" y="25"/>
                    </a:cubicBezTo>
                    <a:cubicBezTo>
                      <a:pt x="86" y="25"/>
                      <a:pt x="86" y="25"/>
                      <a:pt x="86" y="25"/>
                    </a:cubicBezTo>
                    <a:cubicBezTo>
                      <a:pt x="89" y="25"/>
                      <a:pt x="91" y="28"/>
                      <a:pt x="91" y="31"/>
                    </a:cubicBezTo>
                    <a:cubicBezTo>
                      <a:pt x="91" y="35"/>
                      <a:pt x="91" y="35"/>
                      <a:pt x="91" y="35"/>
                    </a:cubicBezTo>
                    <a:cubicBezTo>
                      <a:pt x="91" y="38"/>
                      <a:pt x="89" y="40"/>
                      <a:pt x="86" y="40"/>
                    </a:cubicBezTo>
                    <a:close/>
                    <a:moveTo>
                      <a:pt x="50" y="53"/>
                    </a:moveTo>
                    <a:cubicBezTo>
                      <a:pt x="52" y="45"/>
                      <a:pt x="52" y="45"/>
                      <a:pt x="52" y="45"/>
                    </a:cubicBezTo>
                    <a:cubicBezTo>
                      <a:pt x="53" y="42"/>
                      <a:pt x="51" y="40"/>
                      <a:pt x="49" y="40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42" y="40"/>
                      <a:pt x="40" y="41"/>
                      <a:pt x="40" y="43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38" y="54"/>
                      <a:pt x="39" y="56"/>
                      <a:pt x="42" y="56"/>
                    </a:cubicBezTo>
                    <a:cubicBezTo>
                      <a:pt x="47" y="56"/>
                      <a:pt x="47" y="56"/>
                      <a:pt x="47" y="56"/>
                    </a:cubicBezTo>
                    <a:cubicBezTo>
                      <a:pt x="48" y="56"/>
                      <a:pt x="50" y="55"/>
                      <a:pt x="50" y="53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" name="Freeform 12">
                <a:extLst>
                  <a:ext uri="{FF2B5EF4-FFF2-40B4-BE49-F238E27FC236}">
                    <a16:creationId xmlns:a16="http://schemas.microsoft.com/office/drawing/2014/main" id="{14B0DF60-AF96-45C1-A859-1DC38C9F93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2137" y="3336853"/>
                <a:ext cx="155773" cy="156839"/>
              </a:xfrm>
              <a:custGeom>
                <a:avLst/>
                <a:gdLst>
                  <a:gd name="T0" fmla="*/ 0 w 41"/>
                  <a:gd name="T1" fmla="*/ 20 h 40"/>
                  <a:gd name="T2" fmla="*/ 22 w 41"/>
                  <a:gd name="T3" fmla="*/ 0 h 40"/>
                  <a:gd name="T4" fmla="*/ 41 w 41"/>
                  <a:gd name="T5" fmla="*/ 19 h 40"/>
                  <a:gd name="T6" fmla="*/ 21 w 41"/>
                  <a:gd name="T7" fmla="*/ 40 h 40"/>
                  <a:gd name="T8" fmla="*/ 0 w 41"/>
                  <a:gd name="T9" fmla="*/ 2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0">
                    <a:moveTo>
                      <a:pt x="0" y="20"/>
                    </a:moveTo>
                    <a:cubicBezTo>
                      <a:pt x="0" y="9"/>
                      <a:pt x="12" y="0"/>
                      <a:pt x="22" y="0"/>
                    </a:cubicBezTo>
                    <a:cubicBezTo>
                      <a:pt x="32" y="0"/>
                      <a:pt x="41" y="9"/>
                      <a:pt x="41" y="19"/>
                    </a:cubicBezTo>
                    <a:cubicBezTo>
                      <a:pt x="41" y="29"/>
                      <a:pt x="31" y="40"/>
                      <a:pt x="21" y="40"/>
                    </a:cubicBezTo>
                    <a:cubicBezTo>
                      <a:pt x="11" y="40"/>
                      <a:pt x="0" y="30"/>
                      <a:pt x="0" y="2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" name="Freeform 13">
                <a:extLst>
                  <a:ext uri="{FF2B5EF4-FFF2-40B4-BE49-F238E27FC236}">
                    <a16:creationId xmlns:a16="http://schemas.microsoft.com/office/drawing/2014/main" id="{E640CA59-ACD6-49B8-9FD8-B5EFCEE495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1580" y="3143509"/>
                <a:ext cx="151846" cy="158190"/>
              </a:xfrm>
              <a:custGeom>
                <a:avLst/>
                <a:gdLst>
                  <a:gd name="T0" fmla="*/ 1 w 40"/>
                  <a:gd name="T1" fmla="*/ 18 h 40"/>
                  <a:gd name="T2" fmla="*/ 22 w 40"/>
                  <a:gd name="T3" fmla="*/ 1 h 40"/>
                  <a:gd name="T4" fmla="*/ 39 w 40"/>
                  <a:gd name="T5" fmla="*/ 22 h 40"/>
                  <a:gd name="T6" fmla="*/ 19 w 40"/>
                  <a:gd name="T7" fmla="*/ 39 h 40"/>
                  <a:gd name="T8" fmla="*/ 1 w 40"/>
                  <a:gd name="T9" fmla="*/ 1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40">
                    <a:moveTo>
                      <a:pt x="1" y="18"/>
                    </a:moveTo>
                    <a:cubicBezTo>
                      <a:pt x="3" y="8"/>
                      <a:pt x="12" y="0"/>
                      <a:pt x="22" y="1"/>
                    </a:cubicBezTo>
                    <a:cubicBezTo>
                      <a:pt x="33" y="2"/>
                      <a:pt x="40" y="11"/>
                      <a:pt x="39" y="22"/>
                    </a:cubicBezTo>
                    <a:cubicBezTo>
                      <a:pt x="38" y="32"/>
                      <a:pt x="29" y="40"/>
                      <a:pt x="19" y="39"/>
                    </a:cubicBezTo>
                    <a:cubicBezTo>
                      <a:pt x="8" y="38"/>
                      <a:pt x="0" y="29"/>
                      <a:pt x="1" y="18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" name="Line 14">
                <a:extLst>
                  <a:ext uri="{FF2B5EF4-FFF2-40B4-BE49-F238E27FC236}">
                    <a16:creationId xmlns:a16="http://schemas.microsoft.com/office/drawing/2014/main" id="{B3FB9470-73FF-42C3-A50E-111A038E81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80057" y="3293587"/>
                <a:ext cx="107340" cy="89236"/>
              </a:xfrm>
              <a:prstGeom prst="line">
                <a:avLst/>
              </a:prstGeom>
              <a:grp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" name="Line 15">
                <a:extLst>
                  <a:ext uri="{FF2B5EF4-FFF2-40B4-BE49-F238E27FC236}">
                    <a16:creationId xmlns:a16="http://schemas.microsoft.com/office/drawing/2014/main" id="{394BA071-DCCE-4D51-AB2E-7E0ED9688F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034241" y="3242209"/>
                <a:ext cx="115194" cy="94644"/>
              </a:xfrm>
              <a:prstGeom prst="line">
                <a:avLst/>
              </a:prstGeom>
              <a:grp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Freeform 16">
                <a:extLst>
                  <a:ext uri="{FF2B5EF4-FFF2-40B4-BE49-F238E27FC236}">
                    <a16:creationId xmlns:a16="http://schemas.microsoft.com/office/drawing/2014/main" id="{C22D0ED8-4F7F-4BE7-AE1C-3837B4BAEC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1580" y="3512620"/>
                <a:ext cx="163627" cy="164951"/>
              </a:xfrm>
              <a:custGeom>
                <a:avLst/>
                <a:gdLst>
                  <a:gd name="T0" fmla="*/ 1 w 43"/>
                  <a:gd name="T1" fmla="*/ 22 h 42"/>
                  <a:gd name="T2" fmla="*/ 24 w 43"/>
                  <a:gd name="T3" fmla="*/ 41 h 42"/>
                  <a:gd name="T4" fmla="*/ 42 w 43"/>
                  <a:gd name="T5" fmla="*/ 19 h 42"/>
                  <a:gd name="T6" fmla="*/ 19 w 43"/>
                  <a:gd name="T7" fmla="*/ 1 h 42"/>
                  <a:gd name="T8" fmla="*/ 1 w 43"/>
                  <a:gd name="T9" fmla="*/ 2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2">
                    <a:moveTo>
                      <a:pt x="1" y="22"/>
                    </a:moveTo>
                    <a:cubicBezTo>
                      <a:pt x="3" y="32"/>
                      <a:pt x="13" y="42"/>
                      <a:pt x="24" y="41"/>
                    </a:cubicBezTo>
                    <a:cubicBezTo>
                      <a:pt x="34" y="40"/>
                      <a:pt x="43" y="29"/>
                      <a:pt x="42" y="19"/>
                    </a:cubicBezTo>
                    <a:cubicBezTo>
                      <a:pt x="41" y="8"/>
                      <a:pt x="29" y="0"/>
                      <a:pt x="19" y="1"/>
                    </a:cubicBezTo>
                    <a:cubicBezTo>
                      <a:pt x="8" y="2"/>
                      <a:pt x="0" y="11"/>
                      <a:pt x="1" y="22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" name="Line 17">
                <a:extLst>
                  <a:ext uri="{FF2B5EF4-FFF2-40B4-BE49-F238E27FC236}">
                    <a16:creationId xmlns:a16="http://schemas.microsoft.com/office/drawing/2014/main" id="{8F4B9690-4404-45B8-8B9F-A549E3EA3E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083983" y="3430145"/>
                <a:ext cx="107340" cy="90587"/>
              </a:xfrm>
              <a:prstGeom prst="line">
                <a:avLst/>
              </a:prstGeom>
              <a:grp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" name="Line 18">
                <a:extLst>
                  <a:ext uri="{FF2B5EF4-FFF2-40B4-BE49-F238E27FC236}">
                    <a16:creationId xmlns:a16="http://schemas.microsoft.com/office/drawing/2014/main" id="{9B227261-B200-456A-8948-7759580FFA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42095" y="3481523"/>
                <a:ext cx="99486" cy="86532"/>
              </a:xfrm>
              <a:prstGeom prst="line">
                <a:avLst/>
              </a:prstGeom>
              <a:grp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" name="Freeform 19">
                <a:extLst>
                  <a:ext uri="{FF2B5EF4-FFF2-40B4-BE49-F238E27FC236}">
                    <a16:creationId xmlns:a16="http://schemas.microsoft.com/office/drawing/2014/main" id="{6EF5F30D-EA8B-47F8-9815-DB29733D36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1911" y="1546729"/>
                <a:ext cx="277512" cy="459699"/>
              </a:xfrm>
              <a:custGeom>
                <a:avLst/>
                <a:gdLst>
                  <a:gd name="T0" fmla="*/ 49 w 73"/>
                  <a:gd name="T1" fmla="*/ 45 h 117"/>
                  <a:gd name="T2" fmla="*/ 57 w 73"/>
                  <a:gd name="T3" fmla="*/ 36 h 117"/>
                  <a:gd name="T4" fmla="*/ 61 w 73"/>
                  <a:gd name="T5" fmla="*/ 24 h 117"/>
                  <a:gd name="T6" fmla="*/ 37 w 73"/>
                  <a:gd name="T7" fmla="*/ 0 h 117"/>
                  <a:gd name="T8" fmla="*/ 13 w 73"/>
                  <a:gd name="T9" fmla="*/ 24 h 117"/>
                  <a:gd name="T10" fmla="*/ 18 w 73"/>
                  <a:gd name="T11" fmla="*/ 39 h 117"/>
                  <a:gd name="T12" fmla="*/ 24 w 73"/>
                  <a:gd name="T13" fmla="*/ 44 h 117"/>
                  <a:gd name="T14" fmla="*/ 30 w 73"/>
                  <a:gd name="T15" fmla="*/ 49 h 117"/>
                  <a:gd name="T16" fmla="*/ 30 w 73"/>
                  <a:gd name="T17" fmla="*/ 54 h 117"/>
                  <a:gd name="T18" fmla="*/ 28 w 73"/>
                  <a:gd name="T19" fmla="*/ 58 h 117"/>
                  <a:gd name="T20" fmla="*/ 25 w 73"/>
                  <a:gd name="T21" fmla="*/ 60 h 117"/>
                  <a:gd name="T22" fmla="*/ 10 w 73"/>
                  <a:gd name="T23" fmla="*/ 60 h 117"/>
                  <a:gd name="T24" fmla="*/ 5 w 73"/>
                  <a:gd name="T25" fmla="*/ 63 h 117"/>
                  <a:gd name="T26" fmla="*/ 0 w 73"/>
                  <a:gd name="T27" fmla="*/ 74 h 117"/>
                  <a:gd name="T28" fmla="*/ 0 w 73"/>
                  <a:gd name="T29" fmla="*/ 107 h 117"/>
                  <a:gd name="T30" fmla="*/ 9 w 73"/>
                  <a:gd name="T31" fmla="*/ 117 h 117"/>
                  <a:gd name="T32" fmla="*/ 56 w 73"/>
                  <a:gd name="T33" fmla="*/ 117 h 117"/>
                  <a:gd name="T34" fmla="*/ 73 w 73"/>
                  <a:gd name="T35" fmla="*/ 105 h 117"/>
                  <a:gd name="T36" fmla="*/ 73 w 73"/>
                  <a:gd name="T37" fmla="*/ 74 h 117"/>
                  <a:gd name="T38" fmla="*/ 68 w 73"/>
                  <a:gd name="T39" fmla="*/ 63 h 117"/>
                  <a:gd name="T40" fmla="*/ 62 w 73"/>
                  <a:gd name="T41" fmla="*/ 60 h 117"/>
                  <a:gd name="T42" fmla="*/ 48 w 73"/>
                  <a:gd name="T43" fmla="*/ 60 h 117"/>
                  <a:gd name="T44" fmla="*/ 45 w 73"/>
                  <a:gd name="T45" fmla="*/ 58 h 117"/>
                  <a:gd name="T46" fmla="*/ 43 w 73"/>
                  <a:gd name="T47" fmla="*/ 55 h 117"/>
                  <a:gd name="T48" fmla="*/ 49 w 73"/>
                  <a:gd name="T49" fmla="*/ 45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3" h="117">
                    <a:moveTo>
                      <a:pt x="49" y="45"/>
                    </a:moveTo>
                    <a:cubicBezTo>
                      <a:pt x="52" y="42"/>
                      <a:pt x="55" y="40"/>
                      <a:pt x="57" y="36"/>
                    </a:cubicBezTo>
                    <a:cubicBezTo>
                      <a:pt x="59" y="33"/>
                      <a:pt x="61" y="28"/>
                      <a:pt x="61" y="24"/>
                    </a:cubicBezTo>
                    <a:cubicBezTo>
                      <a:pt x="61" y="11"/>
                      <a:pt x="50" y="0"/>
                      <a:pt x="37" y="0"/>
                    </a:cubicBezTo>
                    <a:cubicBezTo>
                      <a:pt x="24" y="0"/>
                      <a:pt x="13" y="11"/>
                      <a:pt x="13" y="24"/>
                    </a:cubicBezTo>
                    <a:cubicBezTo>
                      <a:pt x="13" y="29"/>
                      <a:pt x="15" y="35"/>
                      <a:pt x="18" y="39"/>
                    </a:cubicBezTo>
                    <a:cubicBezTo>
                      <a:pt x="20" y="41"/>
                      <a:pt x="22" y="43"/>
                      <a:pt x="24" y="44"/>
                    </a:cubicBezTo>
                    <a:cubicBezTo>
                      <a:pt x="27" y="46"/>
                      <a:pt x="29" y="46"/>
                      <a:pt x="30" y="49"/>
                    </a:cubicBezTo>
                    <a:cubicBezTo>
                      <a:pt x="31" y="51"/>
                      <a:pt x="31" y="52"/>
                      <a:pt x="30" y="54"/>
                    </a:cubicBezTo>
                    <a:cubicBezTo>
                      <a:pt x="30" y="56"/>
                      <a:pt x="30" y="57"/>
                      <a:pt x="28" y="58"/>
                    </a:cubicBezTo>
                    <a:cubicBezTo>
                      <a:pt x="27" y="59"/>
                      <a:pt x="26" y="60"/>
                      <a:pt x="25" y="60"/>
                    </a:cubicBezTo>
                    <a:cubicBezTo>
                      <a:pt x="22" y="60"/>
                      <a:pt x="12" y="59"/>
                      <a:pt x="10" y="60"/>
                    </a:cubicBezTo>
                    <a:cubicBezTo>
                      <a:pt x="8" y="61"/>
                      <a:pt x="6" y="62"/>
                      <a:pt x="5" y="63"/>
                    </a:cubicBezTo>
                    <a:cubicBezTo>
                      <a:pt x="2" y="66"/>
                      <a:pt x="0" y="70"/>
                      <a:pt x="0" y="74"/>
                    </a:cubicBezTo>
                    <a:cubicBezTo>
                      <a:pt x="0" y="74"/>
                      <a:pt x="0" y="107"/>
                      <a:pt x="0" y="107"/>
                    </a:cubicBezTo>
                    <a:cubicBezTo>
                      <a:pt x="0" y="113"/>
                      <a:pt x="4" y="117"/>
                      <a:pt x="9" y="117"/>
                    </a:cubicBezTo>
                    <a:cubicBezTo>
                      <a:pt x="56" y="117"/>
                      <a:pt x="56" y="117"/>
                      <a:pt x="56" y="117"/>
                    </a:cubicBezTo>
                    <a:cubicBezTo>
                      <a:pt x="71" y="117"/>
                      <a:pt x="73" y="110"/>
                      <a:pt x="73" y="105"/>
                    </a:cubicBezTo>
                    <a:cubicBezTo>
                      <a:pt x="73" y="105"/>
                      <a:pt x="73" y="74"/>
                      <a:pt x="73" y="74"/>
                    </a:cubicBezTo>
                    <a:cubicBezTo>
                      <a:pt x="73" y="70"/>
                      <a:pt x="71" y="66"/>
                      <a:pt x="68" y="63"/>
                    </a:cubicBezTo>
                    <a:cubicBezTo>
                      <a:pt x="66" y="61"/>
                      <a:pt x="64" y="60"/>
                      <a:pt x="62" y="60"/>
                    </a:cubicBezTo>
                    <a:cubicBezTo>
                      <a:pt x="57" y="59"/>
                      <a:pt x="53" y="60"/>
                      <a:pt x="48" y="60"/>
                    </a:cubicBezTo>
                    <a:cubicBezTo>
                      <a:pt x="47" y="60"/>
                      <a:pt x="45" y="59"/>
                      <a:pt x="45" y="58"/>
                    </a:cubicBezTo>
                    <a:cubicBezTo>
                      <a:pt x="44" y="57"/>
                      <a:pt x="44" y="56"/>
                      <a:pt x="43" y="55"/>
                    </a:cubicBezTo>
                    <a:cubicBezTo>
                      <a:pt x="43" y="50"/>
                      <a:pt x="46" y="47"/>
                      <a:pt x="49" y="45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" name="Freeform 20">
                <a:extLst>
                  <a:ext uri="{FF2B5EF4-FFF2-40B4-BE49-F238E27FC236}">
                    <a16:creationId xmlns:a16="http://schemas.microsoft.com/office/drawing/2014/main" id="{EBD81C85-7466-47A1-888B-A41F406C50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19424" y="1617036"/>
                <a:ext cx="201589" cy="381280"/>
              </a:xfrm>
              <a:custGeom>
                <a:avLst/>
                <a:gdLst>
                  <a:gd name="T0" fmla="*/ 0 w 53"/>
                  <a:gd name="T1" fmla="*/ 96 h 97"/>
                  <a:gd name="T2" fmla="*/ 38 w 53"/>
                  <a:gd name="T3" fmla="*/ 96 h 97"/>
                  <a:gd name="T4" fmla="*/ 53 w 53"/>
                  <a:gd name="T5" fmla="*/ 87 h 97"/>
                  <a:gd name="T6" fmla="*/ 53 w 53"/>
                  <a:gd name="T7" fmla="*/ 61 h 97"/>
                  <a:gd name="T8" fmla="*/ 49 w 53"/>
                  <a:gd name="T9" fmla="*/ 52 h 97"/>
                  <a:gd name="T10" fmla="*/ 43 w 53"/>
                  <a:gd name="T11" fmla="*/ 49 h 97"/>
                  <a:gd name="T12" fmla="*/ 32 w 53"/>
                  <a:gd name="T13" fmla="*/ 49 h 97"/>
                  <a:gd name="T14" fmla="*/ 29 w 53"/>
                  <a:gd name="T15" fmla="*/ 48 h 97"/>
                  <a:gd name="T16" fmla="*/ 28 w 53"/>
                  <a:gd name="T17" fmla="*/ 45 h 97"/>
                  <a:gd name="T18" fmla="*/ 33 w 53"/>
                  <a:gd name="T19" fmla="*/ 37 h 97"/>
                  <a:gd name="T20" fmla="*/ 40 w 53"/>
                  <a:gd name="T21" fmla="*/ 30 h 97"/>
                  <a:gd name="T22" fmla="*/ 43 w 53"/>
                  <a:gd name="T23" fmla="*/ 19 h 97"/>
                  <a:gd name="T24" fmla="*/ 23 w 53"/>
                  <a:gd name="T25" fmla="*/ 0 h 97"/>
                  <a:gd name="T26" fmla="*/ 3 w 53"/>
                  <a:gd name="T27" fmla="*/ 19 h 97"/>
                  <a:gd name="T28" fmla="*/ 7 w 53"/>
                  <a:gd name="T29" fmla="*/ 32 h 97"/>
                  <a:gd name="T30" fmla="*/ 12 w 53"/>
                  <a:gd name="T31" fmla="*/ 36 h 97"/>
                  <a:gd name="T32" fmla="*/ 17 w 53"/>
                  <a:gd name="T33" fmla="*/ 40 h 97"/>
                  <a:gd name="T34" fmla="*/ 18 w 53"/>
                  <a:gd name="T35" fmla="*/ 44 h 97"/>
                  <a:gd name="T36" fmla="*/ 16 w 53"/>
                  <a:gd name="T37" fmla="*/ 48 h 97"/>
                  <a:gd name="T38" fmla="*/ 13 w 53"/>
                  <a:gd name="T39" fmla="*/ 49 h 97"/>
                  <a:gd name="T40" fmla="*/ 0 w 53"/>
                  <a:gd name="T41" fmla="*/ 5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3" h="97">
                    <a:moveTo>
                      <a:pt x="0" y="96"/>
                    </a:moveTo>
                    <a:cubicBezTo>
                      <a:pt x="38" y="96"/>
                      <a:pt x="38" y="96"/>
                      <a:pt x="38" y="96"/>
                    </a:cubicBezTo>
                    <a:cubicBezTo>
                      <a:pt x="51" y="97"/>
                      <a:pt x="53" y="91"/>
                      <a:pt x="53" y="87"/>
                    </a:cubicBezTo>
                    <a:cubicBezTo>
                      <a:pt x="53" y="87"/>
                      <a:pt x="53" y="61"/>
                      <a:pt x="53" y="61"/>
                    </a:cubicBezTo>
                    <a:cubicBezTo>
                      <a:pt x="53" y="57"/>
                      <a:pt x="51" y="54"/>
                      <a:pt x="49" y="52"/>
                    </a:cubicBezTo>
                    <a:cubicBezTo>
                      <a:pt x="47" y="51"/>
                      <a:pt x="45" y="50"/>
                      <a:pt x="43" y="49"/>
                    </a:cubicBezTo>
                    <a:cubicBezTo>
                      <a:pt x="40" y="49"/>
                      <a:pt x="36" y="50"/>
                      <a:pt x="32" y="49"/>
                    </a:cubicBezTo>
                    <a:cubicBezTo>
                      <a:pt x="31" y="49"/>
                      <a:pt x="30" y="49"/>
                      <a:pt x="29" y="48"/>
                    </a:cubicBezTo>
                    <a:cubicBezTo>
                      <a:pt x="29" y="47"/>
                      <a:pt x="28" y="46"/>
                      <a:pt x="28" y="45"/>
                    </a:cubicBezTo>
                    <a:cubicBezTo>
                      <a:pt x="28" y="41"/>
                      <a:pt x="30" y="39"/>
                      <a:pt x="33" y="37"/>
                    </a:cubicBezTo>
                    <a:cubicBezTo>
                      <a:pt x="36" y="35"/>
                      <a:pt x="38" y="32"/>
                      <a:pt x="40" y="30"/>
                    </a:cubicBezTo>
                    <a:cubicBezTo>
                      <a:pt x="42" y="27"/>
                      <a:pt x="43" y="23"/>
                      <a:pt x="43" y="19"/>
                    </a:cubicBezTo>
                    <a:cubicBezTo>
                      <a:pt x="43" y="8"/>
                      <a:pt x="34" y="0"/>
                      <a:pt x="23" y="0"/>
                    </a:cubicBezTo>
                    <a:cubicBezTo>
                      <a:pt x="12" y="0"/>
                      <a:pt x="3" y="8"/>
                      <a:pt x="3" y="19"/>
                    </a:cubicBezTo>
                    <a:cubicBezTo>
                      <a:pt x="3" y="24"/>
                      <a:pt x="5" y="29"/>
                      <a:pt x="7" y="32"/>
                    </a:cubicBezTo>
                    <a:cubicBezTo>
                      <a:pt x="9" y="34"/>
                      <a:pt x="11" y="35"/>
                      <a:pt x="12" y="36"/>
                    </a:cubicBezTo>
                    <a:cubicBezTo>
                      <a:pt x="14" y="38"/>
                      <a:pt x="16" y="38"/>
                      <a:pt x="17" y="40"/>
                    </a:cubicBezTo>
                    <a:cubicBezTo>
                      <a:pt x="18" y="42"/>
                      <a:pt x="18" y="43"/>
                      <a:pt x="18" y="44"/>
                    </a:cubicBezTo>
                    <a:cubicBezTo>
                      <a:pt x="17" y="46"/>
                      <a:pt x="17" y="47"/>
                      <a:pt x="16" y="48"/>
                    </a:cubicBezTo>
                    <a:cubicBezTo>
                      <a:pt x="15" y="49"/>
                      <a:pt x="14" y="49"/>
                      <a:pt x="13" y="49"/>
                    </a:cubicBezTo>
                    <a:cubicBezTo>
                      <a:pt x="11" y="49"/>
                      <a:pt x="2" y="49"/>
                      <a:pt x="0" y="50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" name="Freeform 27">
                <a:extLst>
                  <a:ext uri="{FF2B5EF4-FFF2-40B4-BE49-F238E27FC236}">
                    <a16:creationId xmlns:a16="http://schemas.microsoft.com/office/drawing/2014/main" id="{581A12A9-E9FA-4BCC-8932-C78A3086C6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3619" y="2190308"/>
                <a:ext cx="121739" cy="82475"/>
              </a:xfrm>
              <a:custGeom>
                <a:avLst/>
                <a:gdLst>
                  <a:gd name="T0" fmla="*/ 2 w 32"/>
                  <a:gd name="T1" fmla="*/ 0 h 21"/>
                  <a:gd name="T2" fmla="*/ 6 w 32"/>
                  <a:gd name="T3" fmla="*/ 15 h 21"/>
                  <a:gd name="T4" fmla="*/ 21 w 32"/>
                  <a:gd name="T5" fmla="*/ 19 h 21"/>
                  <a:gd name="T6" fmla="*/ 32 w 32"/>
                  <a:gd name="T7" fmla="*/ 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21">
                    <a:moveTo>
                      <a:pt x="2" y="0"/>
                    </a:moveTo>
                    <a:cubicBezTo>
                      <a:pt x="0" y="5"/>
                      <a:pt x="2" y="11"/>
                      <a:pt x="6" y="15"/>
                    </a:cubicBezTo>
                    <a:cubicBezTo>
                      <a:pt x="10" y="19"/>
                      <a:pt x="16" y="21"/>
                      <a:pt x="21" y="19"/>
                    </a:cubicBezTo>
                    <a:cubicBezTo>
                      <a:pt x="26" y="18"/>
                      <a:pt x="31" y="13"/>
                      <a:pt x="32" y="8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7" name="Freeform 28">
                <a:extLst>
                  <a:ext uri="{FF2B5EF4-FFF2-40B4-BE49-F238E27FC236}">
                    <a16:creationId xmlns:a16="http://schemas.microsoft.com/office/drawing/2014/main" id="{7FBE88C4-913F-454E-AFFA-D9A827B607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33212" y="1767115"/>
                <a:ext cx="60215" cy="128445"/>
              </a:xfrm>
              <a:custGeom>
                <a:avLst/>
                <a:gdLst>
                  <a:gd name="T0" fmla="*/ 0 w 16"/>
                  <a:gd name="T1" fmla="*/ 31 h 33"/>
                  <a:gd name="T2" fmla="*/ 6 w 16"/>
                  <a:gd name="T3" fmla="*/ 7 h 33"/>
                  <a:gd name="T4" fmla="*/ 8 w 16"/>
                  <a:gd name="T5" fmla="*/ 2 h 33"/>
                  <a:gd name="T6" fmla="*/ 13 w 16"/>
                  <a:gd name="T7" fmla="*/ 1 h 33"/>
                  <a:gd name="T8" fmla="*/ 15 w 16"/>
                  <a:gd name="T9" fmla="*/ 4 h 33"/>
                  <a:gd name="T10" fmla="*/ 16 w 16"/>
                  <a:gd name="T11" fmla="*/ 9 h 33"/>
                  <a:gd name="T12" fmla="*/ 8 w 16"/>
                  <a:gd name="T13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33">
                    <a:moveTo>
                      <a:pt x="0" y="31"/>
                    </a:moveTo>
                    <a:cubicBezTo>
                      <a:pt x="1" y="22"/>
                      <a:pt x="3" y="15"/>
                      <a:pt x="6" y="7"/>
                    </a:cubicBezTo>
                    <a:cubicBezTo>
                      <a:pt x="6" y="5"/>
                      <a:pt x="7" y="3"/>
                      <a:pt x="8" y="2"/>
                    </a:cubicBezTo>
                    <a:cubicBezTo>
                      <a:pt x="9" y="1"/>
                      <a:pt x="11" y="0"/>
                      <a:pt x="13" y="1"/>
                    </a:cubicBezTo>
                    <a:cubicBezTo>
                      <a:pt x="14" y="1"/>
                      <a:pt x="15" y="3"/>
                      <a:pt x="15" y="4"/>
                    </a:cubicBezTo>
                    <a:cubicBezTo>
                      <a:pt x="15" y="6"/>
                      <a:pt x="16" y="8"/>
                      <a:pt x="16" y="9"/>
                    </a:cubicBezTo>
                    <a:cubicBezTo>
                      <a:pt x="16" y="18"/>
                      <a:pt x="13" y="27"/>
                      <a:pt x="8" y="33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8" name="Freeform 29">
                <a:extLst>
                  <a:ext uri="{FF2B5EF4-FFF2-40B4-BE49-F238E27FC236}">
                    <a16:creationId xmlns:a16="http://schemas.microsoft.com/office/drawing/2014/main" id="{73378166-2029-4239-91F7-462D1E0837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4134" y="2241687"/>
                <a:ext cx="53669" cy="47322"/>
              </a:xfrm>
              <a:custGeom>
                <a:avLst/>
                <a:gdLst>
                  <a:gd name="T0" fmla="*/ 14 w 14"/>
                  <a:gd name="T1" fmla="*/ 0 h 12"/>
                  <a:gd name="T2" fmla="*/ 0 w 14"/>
                  <a:gd name="T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" h="12">
                    <a:moveTo>
                      <a:pt x="14" y="0"/>
                    </a:moveTo>
                    <a:cubicBezTo>
                      <a:pt x="9" y="4"/>
                      <a:pt x="5" y="8"/>
                      <a:pt x="0" y="12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9" name="Freeform 30">
                <a:extLst>
                  <a:ext uri="{FF2B5EF4-FFF2-40B4-BE49-F238E27FC236}">
                    <a16:creationId xmlns:a16="http://schemas.microsoft.com/office/drawing/2014/main" id="{18B6180B-E02F-4D62-8177-5AAF349F6E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7611" y="1950995"/>
                <a:ext cx="34035" cy="223089"/>
              </a:xfrm>
              <a:custGeom>
                <a:avLst/>
                <a:gdLst>
                  <a:gd name="T0" fmla="*/ 0 w 9"/>
                  <a:gd name="T1" fmla="*/ 0 h 57"/>
                  <a:gd name="T2" fmla="*/ 9 w 9"/>
                  <a:gd name="T3" fmla="*/ 17 h 57"/>
                  <a:gd name="T4" fmla="*/ 4 w 9"/>
                  <a:gd name="T5" fmla="*/ 37 h 57"/>
                  <a:gd name="T6" fmla="*/ 5 w 9"/>
                  <a:gd name="T7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57">
                    <a:moveTo>
                      <a:pt x="0" y="0"/>
                    </a:moveTo>
                    <a:cubicBezTo>
                      <a:pt x="6" y="3"/>
                      <a:pt x="9" y="11"/>
                      <a:pt x="9" y="17"/>
                    </a:cubicBezTo>
                    <a:cubicBezTo>
                      <a:pt x="8" y="24"/>
                      <a:pt x="6" y="30"/>
                      <a:pt x="4" y="37"/>
                    </a:cubicBezTo>
                    <a:cubicBezTo>
                      <a:pt x="2" y="43"/>
                      <a:pt x="1" y="51"/>
                      <a:pt x="5" y="57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0" name="Freeform 31">
                <a:extLst>
                  <a:ext uri="{FF2B5EF4-FFF2-40B4-BE49-F238E27FC236}">
                    <a16:creationId xmlns:a16="http://schemas.microsoft.com/office/drawing/2014/main" id="{BEB021F3-AC29-4C06-9982-7024A0532C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9800" y="2311994"/>
                <a:ext cx="19635" cy="90587"/>
              </a:xfrm>
              <a:custGeom>
                <a:avLst/>
                <a:gdLst>
                  <a:gd name="T0" fmla="*/ 5 w 5"/>
                  <a:gd name="T1" fmla="*/ 0 h 23"/>
                  <a:gd name="T2" fmla="*/ 0 w 5"/>
                  <a:gd name="T3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5" h="23">
                    <a:moveTo>
                      <a:pt x="5" y="0"/>
                    </a:moveTo>
                    <a:cubicBezTo>
                      <a:pt x="3" y="7"/>
                      <a:pt x="1" y="15"/>
                      <a:pt x="0" y="23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1" name="Freeform 32">
                <a:extLst>
                  <a:ext uri="{FF2B5EF4-FFF2-40B4-BE49-F238E27FC236}">
                    <a16:creationId xmlns:a16="http://schemas.microsoft.com/office/drawing/2014/main" id="{00F512D2-F062-48D5-9648-8388DE99FF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35830" y="2295769"/>
                <a:ext cx="61524" cy="63546"/>
              </a:xfrm>
              <a:custGeom>
                <a:avLst/>
                <a:gdLst>
                  <a:gd name="T0" fmla="*/ 0 w 16"/>
                  <a:gd name="T1" fmla="*/ 0 h 16"/>
                  <a:gd name="T2" fmla="*/ 16 w 16"/>
                  <a:gd name="T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6" h="16">
                    <a:moveTo>
                      <a:pt x="0" y="0"/>
                    </a:moveTo>
                    <a:cubicBezTo>
                      <a:pt x="5" y="5"/>
                      <a:pt x="10" y="11"/>
                      <a:pt x="16" y="16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1" name="Freeform 42">
                <a:extLst>
                  <a:ext uri="{FF2B5EF4-FFF2-40B4-BE49-F238E27FC236}">
                    <a16:creationId xmlns:a16="http://schemas.microsoft.com/office/drawing/2014/main" id="{2EAE80B8-8CFD-426A-8471-69949AFD7C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0206" y="2606742"/>
                <a:ext cx="195044" cy="160894"/>
              </a:xfrm>
              <a:custGeom>
                <a:avLst/>
                <a:gdLst>
                  <a:gd name="T0" fmla="*/ 17 w 51"/>
                  <a:gd name="T1" fmla="*/ 38 h 41"/>
                  <a:gd name="T2" fmla="*/ 38 w 51"/>
                  <a:gd name="T3" fmla="*/ 36 h 41"/>
                  <a:gd name="T4" fmla="*/ 22 w 51"/>
                  <a:gd name="T5" fmla="*/ 5 h 41"/>
                  <a:gd name="T6" fmla="*/ 17 w 51"/>
                  <a:gd name="T7" fmla="*/ 38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" h="41">
                    <a:moveTo>
                      <a:pt x="17" y="38"/>
                    </a:moveTo>
                    <a:cubicBezTo>
                      <a:pt x="24" y="41"/>
                      <a:pt x="32" y="40"/>
                      <a:pt x="38" y="36"/>
                    </a:cubicBezTo>
                    <a:cubicBezTo>
                      <a:pt x="51" y="26"/>
                      <a:pt x="42" y="0"/>
                      <a:pt x="22" y="5"/>
                    </a:cubicBezTo>
                    <a:cubicBezTo>
                      <a:pt x="5" y="9"/>
                      <a:pt x="0" y="31"/>
                      <a:pt x="17" y="38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2" name="Freeform 43">
                <a:extLst>
                  <a:ext uri="{FF2B5EF4-FFF2-40B4-BE49-F238E27FC236}">
                    <a16:creationId xmlns:a16="http://schemas.microsoft.com/office/drawing/2014/main" id="{BBC08B95-00E7-406C-A1A5-80508D8491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8060" y="2955573"/>
                <a:ext cx="163627" cy="66250"/>
              </a:xfrm>
              <a:custGeom>
                <a:avLst/>
                <a:gdLst>
                  <a:gd name="T0" fmla="*/ 16 w 43"/>
                  <a:gd name="T1" fmla="*/ 0 h 17"/>
                  <a:gd name="T2" fmla="*/ 5 w 43"/>
                  <a:gd name="T3" fmla="*/ 4 h 17"/>
                  <a:gd name="T4" fmla="*/ 3 w 43"/>
                  <a:gd name="T5" fmla="*/ 14 h 17"/>
                  <a:gd name="T6" fmla="*/ 12 w 43"/>
                  <a:gd name="T7" fmla="*/ 17 h 17"/>
                  <a:gd name="T8" fmla="*/ 34 w 43"/>
                  <a:gd name="T9" fmla="*/ 14 h 17"/>
                  <a:gd name="T10" fmla="*/ 40 w 43"/>
                  <a:gd name="T11" fmla="*/ 11 h 17"/>
                  <a:gd name="T12" fmla="*/ 42 w 43"/>
                  <a:gd name="T13" fmla="*/ 5 h 17"/>
                  <a:gd name="T14" fmla="*/ 38 w 43"/>
                  <a:gd name="T15" fmla="*/ 1 h 17"/>
                  <a:gd name="T16" fmla="*/ 31 w 43"/>
                  <a:gd name="T17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17">
                    <a:moveTo>
                      <a:pt x="16" y="0"/>
                    </a:moveTo>
                    <a:cubicBezTo>
                      <a:pt x="12" y="1"/>
                      <a:pt x="8" y="2"/>
                      <a:pt x="5" y="4"/>
                    </a:cubicBezTo>
                    <a:cubicBezTo>
                      <a:pt x="2" y="6"/>
                      <a:pt x="0" y="11"/>
                      <a:pt x="3" y="14"/>
                    </a:cubicBezTo>
                    <a:cubicBezTo>
                      <a:pt x="5" y="17"/>
                      <a:pt x="9" y="17"/>
                      <a:pt x="12" y="17"/>
                    </a:cubicBezTo>
                    <a:cubicBezTo>
                      <a:pt x="20" y="17"/>
                      <a:pt x="27" y="16"/>
                      <a:pt x="34" y="14"/>
                    </a:cubicBezTo>
                    <a:cubicBezTo>
                      <a:pt x="36" y="13"/>
                      <a:pt x="38" y="13"/>
                      <a:pt x="40" y="11"/>
                    </a:cubicBezTo>
                    <a:cubicBezTo>
                      <a:pt x="42" y="10"/>
                      <a:pt x="43" y="8"/>
                      <a:pt x="42" y="5"/>
                    </a:cubicBezTo>
                    <a:cubicBezTo>
                      <a:pt x="42" y="3"/>
                      <a:pt x="40" y="2"/>
                      <a:pt x="38" y="1"/>
                    </a:cubicBezTo>
                    <a:cubicBezTo>
                      <a:pt x="35" y="1"/>
                      <a:pt x="33" y="1"/>
                      <a:pt x="31" y="1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3" name="Freeform 44">
                <a:extLst>
                  <a:ext uri="{FF2B5EF4-FFF2-40B4-BE49-F238E27FC236}">
                    <a16:creationId xmlns:a16="http://schemas.microsoft.com/office/drawing/2014/main" id="{B7A76310-F4CF-4381-9A30-D3D5570F6C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05957" y="4290053"/>
                <a:ext cx="45815" cy="160894"/>
              </a:xfrm>
              <a:custGeom>
                <a:avLst/>
                <a:gdLst>
                  <a:gd name="T0" fmla="*/ 12 w 12"/>
                  <a:gd name="T1" fmla="*/ 41 h 41"/>
                  <a:gd name="T2" fmla="*/ 3 w 12"/>
                  <a:gd name="T3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2" h="41">
                    <a:moveTo>
                      <a:pt x="12" y="41"/>
                    </a:moveTo>
                    <a:cubicBezTo>
                      <a:pt x="3" y="31"/>
                      <a:pt x="0" y="14"/>
                      <a:pt x="3" y="0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4" name="Freeform 45">
                <a:extLst>
                  <a:ext uri="{FF2B5EF4-FFF2-40B4-BE49-F238E27FC236}">
                    <a16:creationId xmlns:a16="http://schemas.microsoft.com/office/drawing/2014/main" id="{6B3E5EBB-0771-455F-BAFA-728EEC630E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6429" y="4290053"/>
                <a:ext cx="247405" cy="129797"/>
              </a:xfrm>
              <a:custGeom>
                <a:avLst/>
                <a:gdLst>
                  <a:gd name="T0" fmla="*/ 0 w 65"/>
                  <a:gd name="T1" fmla="*/ 0 h 33"/>
                  <a:gd name="T2" fmla="*/ 65 w 65"/>
                  <a:gd name="T3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65" h="33">
                    <a:moveTo>
                      <a:pt x="0" y="0"/>
                    </a:moveTo>
                    <a:cubicBezTo>
                      <a:pt x="15" y="20"/>
                      <a:pt x="40" y="33"/>
                      <a:pt x="65" y="33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5" name="Freeform 46">
                <a:extLst>
                  <a:ext uri="{FF2B5EF4-FFF2-40B4-BE49-F238E27FC236}">
                    <a16:creationId xmlns:a16="http://schemas.microsoft.com/office/drawing/2014/main" id="{7AD54657-819D-4630-8622-88033E40C8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5980" y="4267068"/>
                <a:ext cx="179335" cy="148726"/>
              </a:xfrm>
              <a:custGeom>
                <a:avLst/>
                <a:gdLst>
                  <a:gd name="T0" fmla="*/ 2 w 47"/>
                  <a:gd name="T1" fmla="*/ 38 h 38"/>
                  <a:gd name="T2" fmla="*/ 6 w 47"/>
                  <a:gd name="T3" fmla="*/ 14 h 38"/>
                  <a:gd name="T4" fmla="*/ 28 w 47"/>
                  <a:gd name="T5" fmla="*/ 1 h 38"/>
                  <a:gd name="T6" fmla="*/ 47 w 47"/>
                  <a:gd name="T7" fmla="*/ 9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38">
                    <a:moveTo>
                      <a:pt x="2" y="38"/>
                    </a:moveTo>
                    <a:cubicBezTo>
                      <a:pt x="0" y="30"/>
                      <a:pt x="1" y="21"/>
                      <a:pt x="6" y="14"/>
                    </a:cubicBezTo>
                    <a:cubicBezTo>
                      <a:pt x="11" y="6"/>
                      <a:pt x="19" y="1"/>
                      <a:pt x="28" y="1"/>
                    </a:cubicBezTo>
                    <a:cubicBezTo>
                      <a:pt x="35" y="0"/>
                      <a:pt x="42" y="4"/>
                      <a:pt x="47" y="9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6" name="Freeform 47">
                <a:extLst>
                  <a:ext uri="{FF2B5EF4-FFF2-40B4-BE49-F238E27FC236}">
                    <a16:creationId xmlns:a16="http://schemas.microsoft.com/office/drawing/2014/main" id="{BFB8E88F-5F90-402B-AC99-A44CD77B81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9243" y="4273829"/>
                <a:ext cx="113884" cy="154134"/>
              </a:xfrm>
              <a:custGeom>
                <a:avLst/>
                <a:gdLst>
                  <a:gd name="T0" fmla="*/ 0 w 30"/>
                  <a:gd name="T1" fmla="*/ 8 h 39"/>
                  <a:gd name="T2" fmla="*/ 22 w 30"/>
                  <a:gd name="T3" fmla="*/ 0 h 39"/>
                  <a:gd name="T4" fmla="*/ 5 w 30"/>
                  <a:gd name="T5" fmla="*/ 23 h 39"/>
                  <a:gd name="T6" fmla="*/ 30 w 30"/>
                  <a:gd name="T7" fmla="*/ 17 h 39"/>
                  <a:gd name="T8" fmla="*/ 10 w 30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9">
                    <a:moveTo>
                      <a:pt x="0" y="8"/>
                    </a:moveTo>
                    <a:cubicBezTo>
                      <a:pt x="7" y="5"/>
                      <a:pt x="16" y="2"/>
                      <a:pt x="22" y="0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23" y="25"/>
                      <a:pt x="17" y="32"/>
                      <a:pt x="10" y="39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49">
                <a:extLst>
                  <a:ext uri="{FF2B5EF4-FFF2-40B4-BE49-F238E27FC236}">
                    <a16:creationId xmlns:a16="http://schemas.microsoft.com/office/drawing/2014/main" id="{DC31B7CD-FA35-48AD-A475-AA9BA3FA15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7995" y="4632123"/>
                <a:ext cx="189808" cy="54082"/>
              </a:xfrm>
              <a:custGeom>
                <a:avLst/>
                <a:gdLst>
                  <a:gd name="T0" fmla="*/ 0 w 50"/>
                  <a:gd name="T1" fmla="*/ 14 h 14"/>
                  <a:gd name="T2" fmla="*/ 50 w 50"/>
                  <a:gd name="T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50" h="14">
                    <a:moveTo>
                      <a:pt x="0" y="14"/>
                    </a:moveTo>
                    <a:cubicBezTo>
                      <a:pt x="17" y="13"/>
                      <a:pt x="34" y="8"/>
                      <a:pt x="50" y="0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9" name="Freeform 50">
                <a:extLst>
                  <a:ext uri="{FF2B5EF4-FFF2-40B4-BE49-F238E27FC236}">
                    <a16:creationId xmlns:a16="http://schemas.microsoft.com/office/drawing/2014/main" id="{049671E8-83CA-4C9C-AC7F-B139D2BF09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8210" y="4560465"/>
                <a:ext cx="129593" cy="71659"/>
              </a:xfrm>
              <a:custGeom>
                <a:avLst/>
                <a:gdLst>
                  <a:gd name="T0" fmla="*/ 0 w 34"/>
                  <a:gd name="T1" fmla="*/ 0 h 18"/>
                  <a:gd name="T2" fmla="*/ 34 w 34"/>
                  <a:gd name="T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4" h="18">
                    <a:moveTo>
                      <a:pt x="0" y="0"/>
                    </a:moveTo>
                    <a:cubicBezTo>
                      <a:pt x="8" y="10"/>
                      <a:pt x="22" y="16"/>
                      <a:pt x="34" y="18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0" name="Freeform 51">
                <a:extLst>
                  <a:ext uri="{FF2B5EF4-FFF2-40B4-BE49-F238E27FC236}">
                    <a16:creationId xmlns:a16="http://schemas.microsoft.com/office/drawing/2014/main" id="{2BE8BBE8-9616-47C9-96E6-151443B885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8210" y="4552352"/>
                <a:ext cx="65451" cy="8112"/>
              </a:xfrm>
              <a:custGeom>
                <a:avLst/>
                <a:gdLst>
                  <a:gd name="T0" fmla="*/ 0 w 17"/>
                  <a:gd name="T1" fmla="*/ 2 h 2"/>
                  <a:gd name="T2" fmla="*/ 17 w 17"/>
                  <a:gd name="T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7" h="2">
                    <a:moveTo>
                      <a:pt x="0" y="2"/>
                    </a:moveTo>
                    <a:cubicBezTo>
                      <a:pt x="5" y="2"/>
                      <a:pt x="12" y="0"/>
                      <a:pt x="17" y="0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1" name="Freeform 52">
                <a:extLst>
                  <a:ext uri="{FF2B5EF4-FFF2-40B4-BE49-F238E27FC236}">
                    <a16:creationId xmlns:a16="http://schemas.microsoft.com/office/drawing/2014/main" id="{5304C031-FF72-4832-82CB-522614E32D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02030" y="4450948"/>
                <a:ext cx="98176" cy="98700"/>
              </a:xfrm>
              <a:custGeom>
                <a:avLst/>
                <a:gdLst>
                  <a:gd name="T0" fmla="*/ 26 w 26"/>
                  <a:gd name="T1" fmla="*/ 25 h 25"/>
                  <a:gd name="T2" fmla="*/ 0 w 26"/>
                  <a:gd name="T3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6" h="25">
                    <a:moveTo>
                      <a:pt x="26" y="25"/>
                    </a:moveTo>
                    <a:cubicBezTo>
                      <a:pt x="13" y="23"/>
                      <a:pt x="3" y="12"/>
                      <a:pt x="0" y="0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2" name="Freeform 53">
                <a:extLst>
                  <a:ext uri="{FF2B5EF4-FFF2-40B4-BE49-F238E27FC236}">
                    <a16:creationId xmlns:a16="http://schemas.microsoft.com/office/drawing/2014/main" id="{918D4D67-5340-4DAC-A8BC-AFDA71B26A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02030" y="4450948"/>
                <a:ext cx="41889" cy="0"/>
              </a:xfrm>
              <a:custGeom>
                <a:avLst/>
                <a:gdLst>
                  <a:gd name="T0" fmla="*/ 0 w 11"/>
                  <a:gd name="T1" fmla="*/ 11 w 1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</a:cxnLst>
                <a:rect l="0" t="0" r="r" b="b"/>
                <a:pathLst>
                  <a:path w="11">
                    <a:moveTo>
                      <a:pt x="0" y="0"/>
                    </a:moveTo>
                    <a:cubicBezTo>
                      <a:pt x="3" y="0"/>
                      <a:pt x="8" y="0"/>
                      <a:pt x="11" y="0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3" name="Freeform 54">
                <a:extLst>
                  <a:ext uri="{FF2B5EF4-FFF2-40B4-BE49-F238E27FC236}">
                    <a16:creationId xmlns:a16="http://schemas.microsoft.com/office/drawing/2014/main" id="{2338A191-992A-44DE-9C01-CB41BABCDD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1945" y="4463117"/>
                <a:ext cx="121739" cy="156839"/>
              </a:xfrm>
              <a:custGeom>
                <a:avLst/>
                <a:gdLst>
                  <a:gd name="T0" fmla="*/ 0 w 32"/>
                  <a:gd name="T1" fmla="*/ 40 h 40"/>
                  <a:gd name="T2" fmla="*/ 21 w 32"/>
                  <a:gd name="T3" fmla="*/ 28 h 40"/>
                  <a:gd name="T4" fmla="*/ 28 w 32"/>
                  <a:gd name="T5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2" h="40">
                    <a:moveTo>
                      <a:pt x="0" y="40"/>
                    </a:moveTo>
                    <a:cubicBezTo>
                      <a:pt x="8" y="38"/>
                      <a:pt x="16" y="34"/>
                      <a:pt x="21" y="28"/>
                    </a:cubicBezTo>
                    <a:cubicBezTo>
                      <a:pt x="28" y="21"/>
                      <a:pt x="32" y="9"/>
                      <a:pt x="28" y="0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4" name="Freeform 55">
                <a:extLst>
                  <a:ext uri="{FF2B5EF4-FFF2-40B4-BE49-F238E27FC236}">
                    <a16:creationId xmlns:a16="http://schemas.microsoft.com/office/drawing/2014/main" id="{BFEFA225-1A03-4E0D-B42E-6E7B6B73CC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4801" y="4145383"/>
                <a:ext cx="10472" cy="70307"/>
              </a:xfrm>
              <a:custGeom>
                <a:avLst/>
                <a:gdLst>
                  <a:gd name="T0" fmla="*/ 0 w 3"/>
                  <a:gd name="T1" fmla="*/ 18 h 18"/>
                  <a:gd name="T2" fmla="*/ 3 w 3"/>
                  <a:gd name="T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" h="18">
                    <a:moveTo>
                      <a:pt x="0" y="18"/>
                    </a:moveTo>
                    <a:cubicBezTo>
                      <a:pt x="1" y="12"/>
                      <a:pt x="2" y="6"/>
                      <a:pt x="3" y="0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5" name="Freeform 56">
                <a:extLst>
                  <a:ext uri="{FF2B5EF4-FFF2-40B4-BE49-F238E27FC236}">
                    <a16:creationId xmlns:a16="http://schemas.microsoft.com/office/drawing/2014/main" id="{C4AFDF27-6530-44AF-B9A2-D95A8910E8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6690" y="4230563"/>
                <a:ext cx="68069" cy="55434"/>
              </a:xfrm>
              <a:custGeom>
                <a:avLst/>
                <a:gdLst>
                  <a:gd name="T0" fmla="*/ 0 w 18"/>
                  <a:gd name="T1" fmla="*/ 14 h 14"/>
                  <a:gd name="T2" fmla="*/ 18 w 18"/>
                  <a:gd name="T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8" h="14">
                    <a:moveTo>
                      <a:pt x="0" y="14"/>
                    </a:moveTo>
                    <a:cubicBezTo>
                      <a:pt x="6" y="9"/>
                      <a:pt x="12" y="4"/>
                      <a:pt x="18" y="0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6" name="Freeform 57">
                <a:extLst>
                  <a:ext uri="{FF2B5EF4-FFF2-40B4-BE49-F238E27FC236}">
                    <a16:creationId xmlns:a16="http://schemas.microsoft.com/office/drawing/2014/main" id="{60BCCB1C-E799-4E46-B2B6-4F779444C5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5016" y="4345487"/>
                <a:ext cx="103412" cy="22985"/>
              </a:xfrm>
              <a:custGeom>
                <a:avLst/>
                <a:gdLst>
                  <a:gd name="T0" fmla="*/ 0 w 27"/>
                  <a:gd name="T1" fmla="*/ 0 h 6"/>
                  <a:gd name="T2" fmla="*/ 27 w 27"/>
                  <a:gd name="T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7" h="6">
                    <a:moveTo>
                      <a:pt x="0" y="0"/>
                    </a:moveTo>
                    <a:cubicBezTo>
                      <a:pt x="9" y="2"/>
                      <a:pt x="18" y="4"/>
                      <a:pt x="27" y="6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7" name="Freeform 58">
                <a:extLst>
                  <a:ext uri="{FF2B5EF4-FFF2-40B4-BE49-F238E27FC236}">
                    <a16:creationId xmlns:a16="http://schemas.microsoft.com/office/drawing/2014/main" id="{50608E43-B54D-4753-94B4-CFEB4988D2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5315" y="4302221"/>
                <a:ext cx="37961" cy="121685"/>
              </a:xfrm>
              <a:custGeom>
                <a:avLst/>
                <a:gdLst>
                  <a:gd name="T0" fmla="*/ 0 w 10"/>
                  <a:gd name="T1" fmla="*/ 0 h 31"/>
                  <a:gd name="T2" fmla="*/ 10 w 10"/>
                  <a:gd name="T3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0" h="31">
                    <a:moveTo>
                      <a:pt x="0" y="0"/>
                    </a:moveTo>
                    <a:cubicBezTo>
                      <a:pt x="0" y="11"/>
                      <a:pt x="3" y="22"/>
                      <a:pt x="10" y="31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8" name="Freeform 59">
                <a:extLst>
                  <a:ext uri="{FF2B5EF4-FFF2-40B4-BE49-F238E27FC236}">
                    <a16:creationId xmlns:a16="http://schemas.microsoft.com/office/drawing/2014/main" id="{743375DC-F045-4B6A-9C1C-8B81C6A46A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6690" y="4411738"/>
                <a:ext cx="48433" cy="59491"/>
              </a:xfrm>
              <a:custGeom>
                <a:avLst/>
                <a:gdLst>
                  <a:gd name="T0" fmla="*/ 0 w 13"/>
                  <a:gd name="T1" fmla="*/ 0 h 15"/>
                  <a:gd name="T2" fmla="*/ 13 w 13"/>
                  <a:gd name="T3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3" h="15">
                    <a:moveTo>
                      <a:pt x="0" y="0"/>
                    </a:moveTo>
                    <a:cubicBezTo>
                      <a:pt x="4" y="5"/>
                      <a:pt x="9" y="10"/>
                      <a:pt x="13" y="15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" name="Oval 60">
                <a:extLst>
                  <a:ext uri="{FF2B5EF4-FFF2-40B4-BE49-F238E27FC236}">
                    <a16:creationId xmlns:a16="http://schemas.microsoft.com/office/drawing/2014/main" id="{37A1CF7B-6070-443E-B1BC-B013DC7434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9991" y="3776272"/>
                <a:ext cx="289293" cy="297453"/>
              </a:xfrm>
              <a:prstGeom prst="ellipse">
                <a:avLst/>
              </a:prstGeom>
              <a:grp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" name="Oval 61">
                <a:extLst>
                  <a:ext uri="{FF2B5EF4-FFF2-40B4-BE49-F238E27FC236}">
                    <a16:creationId xmlns:a16="http://schemas.microsoft.com/office/drawing/2014/main" id="{BEAE738F-20CD-4E89-8FFC-5F726F8E42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8168" y="3842522"/>
                <a:ext cx="87704" cy="94644"/>
              </a:xfrm>
              <a:prstGeom prst="ellipse">
                <a:avLst/>
              </a:pr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1" name="Freeform 62">
                <a:extLst>
                  <a:ext uri="{FF2B5EF4-FFF2-40B4-BE49-F238E27FC236}">
                    <a16:creationId xmlns:a16="http://schemas.microsoft.com/office/drawing/2014/main" id="{271F4C12-1B06-48EC-9131-36299B30B2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3876" y="3889844"/>
                <a:ext cx="75923" cy="121685"/>
              </a:xfrm>
              <a:custGeom>
                <a:avLst/>
                <a:gdLst>
                  <a:gd name="T0" fmla="*/ 19 w 20"/>
                  <a:gd name="T1" fmla="*/ 0 h 31"/>
                  <a:gd name="T2" fmla="*/ 0 w 20"/>
                  <a:gd name="T3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0" h="31">
                    <a:moveTo>
                      <a:pt x="19" y="0"/>
                    </a:moveTo>
                    <a:cubicBezTo>
                      <a:pt x="20" y="8"/>
                      <a:pt x="17" y="24"/>
                      <a:pt x="0" y="31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2" name="Freeform 63">
                <a:extLst>
                  <a:ext uri="{FF2B5EF4-FFF2-40B4-BE49-F238E27FC236}">
                    <a16:creationId xmlns:a16="http://schemas.microsoft.com/office/drawing/2014/main" id="{7A80EA6F-5E67-4F09-B232-95FF749C88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7584" y="4564520"/>
                <a:ext cx="342964" cy="352886"/>
              </a:xfrm>
              <a:custGeom>
                <a:avLst/>
                <a:gdLst>
                  <a:gd name="T0" fmla="*/ 74 w 90"/>
                  <a:gd name="T1" fmla="*/ 90 h 90"/>
                  <a:gd name="T2" fmla="*/ 15 w 90"/>
                  <a:gd name="T3" fmla="*/ 90 h 90"/>
                  <a:gd name="T4" fmla="*/ 0 w 90"/>
                  <a:gd name="T5" fmla="*/ 74 h 90"/>
                  <a:gd name="T6" fmla="*/ 1 w 90"/>
                  <a:gd name="T7" fmla="*/ 42 h 90"/>
                  <a:gd name="T8" fmla="*/ 0 w 90"/>
                  <a:gd name="T9" fmla="*/ 15 h 90"/>
                  <a:gd name="T10" fmla="*/ 4 w 90"/>
                  <a:gd name="T11" fmla="*/ 4 h 90"/>
                  <a:gd name="T12" fmla="*/ 15 w 90"/>
                  <a:gd name="T13" fmla="*/ 0 h 90"/>
                  <a:gd name="T14" fmla="*/ 74 w 90"/>
                  <a:gd name="T15" fmla="*/ 0 h 90"/>
                  <a:gd name="T16" fmla="*/ 90 w 90"/>
                  <a:gd name="T17" fmla="*/ 15 h 90"/>
                  <a:gd name="T18" fmla="*/ 90 w 90"/>
                  <a:gd name="T19" fmla="*/ 44 h 90"/>
                  <a:gd name="T20" fmla="*/ 90 w 90"/>
                  <a:gd name="T21" fmla="*/ 74 h 90"/>
                  <a:gd name="T22" fmla="*/ 85 w 90"/>
                  <a:gd name="T23" fmla="*/ 85 h 90"/>
                  <a:gd name="T24" fmla="*/ 74 w 90"/>
                  <a:gd name="T25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" h="90">
                    <a:moveTo>
                      <a:pt x="74" y="90"/>
                    </a:moveTo>
                    <a:cubicBezTo>
                      <a:pt x="15" y="90"/>
                      <a:pt x="15" y="90"/>
                      <a:pt x="15" y="90"/>
                    </a:cubicBezTo>
                    <a:cubicBezTo>
                      <a:pt x="7" y="90"/>
                      <a:pt x="0" y="83"/>
                      <a:pt x="0" y="74"/>
                    </a:cubicBezTo>
                    <a:cubicBezTo>
                      <a:pt x="1" y="65"/>
                      <a:pt x="1" y="54"/>
                      <a:pt x="1" y="42"/>
                    </a:cubicBezTo>
                    <a:cubicBezTo>
                      <a:pt x="1" y="33"/>
                      <a:pt x="1" y="24"/>
                      <a:pt x="0" y="15"/>
                    </a:cubicBezTo>
                    <a:cubicBezTo>
                      <a:pt x="0" y="14"/>
                      <a:pt x="0" y="9"/>
                      <a:pt x="4" y="4"/>
                    </a:cubicBezTo>
                    <a:cubicBezTo>
                      <a:pt x="7" y="2"/>
                      <a:pt x="11" y="0"/>
                      <a:pt x="15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83" y="0"/>
                      <a:pt x="90" y="7"/>
                      <a:pt x="90" y="15"/>
                    </a:cubicBezTo>
                    <a:cubicBezTo>
                      <a:pt x="90" y="25"/>
                      <a:pt x="90" y="34"/>
                      <a:pt x="90" y="44"/>
                    </a:cubicBezTo>
                    <a:cubicBezTo>
                      <a:pt x="90" y="55"/>
                      <a:pt x="90" y="65"/>
                      <a:pt x="90" y="74"/>
                    </a:cubicBezTo>
                    <a:cubicBezTo>
                      <a:pt x="90" y="75"/>
                      <a:pt x="90" y="81"/>
                      <a:pt x="85" y="85"/>
                    </a:cubicBezTo>
                    <a:cubicBezTo>
                      <a:pt x="82" y="88"/>
                      <a:pt x="79" y="90"/>
                      <a:pt x="74" y="9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4" name="Freeform 65">
                <a:extLst>
                  <a:ext uri="{FF2B5EF4-FFF2-40B4-BE49-F238E27FC236}">
                    <a16:creationId xmlns:a16="http://schemas.microsoft.com/office/drawing/2014/main" id="{80D6E114-E649-4003-92D8-72698DC5F5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5139" y="4678093"/>
                <a:ext cx="3927" cy="121685"/>
              </a:xfrm>
              <a:custGeom>
                <a:avLst/>
                <a:gdLst>
                  <a:gd name="T0" fmla="*/ 0 w 1"/>
                  <a:gd name="T1" fmla="*/ 0 h 31"/>
                  <a:gd name="T2" fmla="*/ 1 w 1"/>
                  <a:gd name="T3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31">
                    <a:moveTo>
                      <a:pt x="0" y="0"/>
                    </a:moveTo>
                    <a:cubicBezTo>
                      <a:pt x="0" y="10"/>
                      <a:pt x="1" y="22"/>
                      <a:pt x="1" y="31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5" name="Freeform 66">
                <a:extLst>
                  <a:ext uri="{FF2B5EF4-FFF2-40B4-BE49-F238E27FC236}">
                    <a16:creationId xmlns:a16="http://schemas.microsoft.com/office/drawing/2014/main" id="{DC452387-0986-4784-BE79-9D49867383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4924" y="4741640"/>
                <a:ext cx="117812" cy="4056"/>
              </a:xfrm>
              <a:custGeom>
                <a:avLst/>
                <a:gdLst>
                  <a:gd name="T0" fmla="*/ 0 w 31"/>
                  <a:gd name="T1" fmla="*/ 0 h 1"/>
                  <a:gd name="T2" fmla="*/ 31 w 3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1" h="1">
                    <a:moveTo>
                      <a:pt x="0" y="0"/>
                    </a:moveTo>
                    <a:cubicBezTo>
                      <a:pt x="10" y="0"/>
                      <a:pt x="21" y="1"/>
                      <a:pt x="31" y="0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7" name="Freeform 68">
                <a:extLst>
                  <a:ext uri="{FF2B5EF4-FFF2-40B4-BE49-F238E27FC236}">
                    <a16:creationId xmlns:a16="http://schemas.microsoft.com/office/drawing/2014/main" id="{213763AB-DF94-447C-8B99-73696A0ED7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08901" y="2449903"/>
                <a:ext cx="251332" cy="443475"/>
              </a:xfrm>
              <a:custGeom>
                <a:avLst/>
                <a:gdLst>
                  <a:gd name="T0" fmla="*/ 66 w 66"/>
                  <a:gd name="T1" fmla="*/ 0 h 113"/>
                  <a:gd name="T2" fmla="*/ 0 w 66"/>
                  <a:gd name="T3" fmla="*/ 59 h 113"/>
                  <a:gd name="T4" fmla="*/ 17 w 66"/>
                  <a:gd name="T5" fmla="*/ 113 h 113"/>
                  <a:gd name="T6" fmla="*/ 66 w 66"/>
                  <a:gd name="T7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113">
                    <a:moveTo>
                      <a:pt x="66" y="0"/>
                    </a:moveTo>
                    <a:cubicBezTo>
                      <a:pt x="46" y="22"/>
                      <a:pt x="24" y="42"/>
                      <a:pt x="0" y="59"/>
                    </a:cubicBezTo>
                    <a:cubicBezTo>
                      <a:pt x="6" y="77"/>
                      <a:pt x="11" y="95"/>
                      <a:pt x="17" y="113"/>
                    </a:cubicBezTo>
                    <a:cubicBezTo>
                      <a:pt x="35" y="75"/>
                      <a:pt x="54" y="34"/>
                      <a:pt x="66" y="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8" name="Freeform 69">
                <a:extLst>
                  <a:ext uri="{FF2B5EF4-FFF2-40B4-BE49-F238E27FC236}">
                    <a16:creationId xmlns:a16="http://schemas.microsoft.com/office/drawing/2014/main" id="{1B8B1741-C915-41B2-93D3-97A918797A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1089" y="2637840"/>
                <a:ext cx="117812" cy="113573"/>
              </a:xfrm>
              <a:custGeom>
                <a:avLst/>
                <a:gdLst>
                  <a:gd name="T0" fmla="*/ 18 w 31"/>
                  <a:gd name="T1" fmla="*/ 0 h 29"/>
                  <a:gd name="T2" fmla="*/ 0 w 31"/>
                  <a:gd name="T3" fmla="*/ 29 h 29"/>
                  <a:gd name="T4" fmla="*/ 31 w 31"/>
                  <a:gd name="T5" fmla="*/ 1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" h="29">
                    <a:moveTo>
                      <a:pt x="18" y="0"/>
                    </a:moveTo>
                    <a:cubicBezTo>
                      <a:pt x="12" y="10"/>
                      <a:pt x="5" y="19"/>
                      <a:pt x="0" y="29"/>
                    </a:cubicBezTo>
                    <a:cubicBezTo>
                      <a:pt x="10" y="24"/>
                      <a:pt x="22" y="19"/>
                      <a:pt x="31" y="11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9" name="Freeform 70">
                <a:extLst>
                  <a:ext uri="{FF2B5EF4-FFF2-40B4-BE49-F238E27FC236}">
                    <a16:creationId xmlns:a16="http://schemas.microsoft.com/office/drawing/2014/main" id="{894DC483-2E5E-4C84-BD62-173825E0A9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6690" y="2359316"/>
                <a:ext cx="337727" cy="22985"/>
              </a:xfrm>
              <a:custGeom>
                <a:avLst/>
                <a:gdLst>
                  <a:gd name="T0" fmla="*/ 0 w 89"/>
                  <a:gd name="T1" fmla="*/ 0 h 6"/>
                  <a:gd name="T2" fmla="*/ 89 w 89"/>
                  <a:gd name="T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89" h="6">
                    <a:moveTo>
                      <a:pt x="0" y="0"/>
                    </a:moveTo>
                    <a:cubicBezTo>
                      <a:pt x="30" y="2"/>
                      <a:pt x="59" y="4"/>
                      <a:pt x="89" y="6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7" name="Freeform 78">
                <a:extLst>
                  <a:ext uri="{FF2B5EF4-FFF2-40B4-BE49-F238E27FC236}">
                    <a16:creationId xmlns:a16="http://schemas.microsoft.com/office/drawing/2014/main" id="{882B774E-6C0F-4094-8178-4D8EA59F9D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6894" y="3960151"/>
                <a:ext cx="289293" cy="8112"/>
              </a:xfrm>
              <a:custGeom>
                <a:avLst/>
                <a:gdLst>
                  <a:gd name="T0" fmla="*/ 0 w 76"/>
                  <a:gd name="T1" fmla="*/ 1 h 2"/>
                  <a:gd name="T2" fmla="*/ 76 w 76"/>
                  <a:gd name="T3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6" h="2">
                    <a:moveTo>
                      <a:pt x="0" y="1"/>
                    </a:moveTo>
                    <a:cubicBezTo>
                      <a:pt x="25" y="0"/>
                      <a:pt x="51" y="2"/>
                      <a:pt x="76" y="1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8" name="Freeform 79">
                <a:extLst>
                  <a:ext uri="{FF2B5EF4-FFF2-40B4-BE49-F238E27FC236}">
                    <a16:creationId xmlns:a16="http://schemas.microsoft.com/office/drawing/2014/main" id="{DAAFB6E7-94ED-4DD5-9B3E-7FCC04F648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4640" y="3916886"/>
                <a:ext cx="49743" cy="43266"/>
              </a:xfrm>
              <a:custGeom>
                <a:avLst/>
                <a:gdLst>
                  <a:gd name="T0" fmla="*/ 1 w 13"/>
                  <a:gd name="T1" fmla="*/ 11 h 11"/>
                  <a:gd name="T2" fmla="*/ 1 w 13"/>
                  <a:gd name="T3" fmla="*/ 4 h 11"/>
                  <a:gd name="T4" fmla="*/ 9 w 13"/>
                  <a:gd name="T5" fmla="*/ 2 h 11"/>
                  <a:gd name="T6" fmla="*/ 11 w 13"/>
                  <a:gd name="T7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11">
                    <a:moveTo>
                      <a:pt x="1" y="11"/>
                    </a:moveTo>
                    <a:cubicBezTo>
                      <a:pt x="0" y="9"/>
                      <a:pt x="0" y="6"/>
                      <a:pt x="1" y="4"/>
                    </a:cubicBezTo>
                    <a:cubicBezTo>
                      <a:pt x="2" y="2"/>
                      <a:pt x="6" y="0"/>
                      <a:pt x="9" y="2"/>
                    </a:cubicBezTo>
                    <a:cubicBezTo>
                      <a:pt x="12" y="3"/>
                      <a:pt x="13" y="7"/>
                      <a:pt x="11" y="10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9" name="Freeform 80">
                <a:extLst>
                  <a:ext uri="{FF2B5EF4-FFF2-40B4-BE49-F238E27FC236}">
                    <a16:creationId xmlns:a16="http://schemas.microsoft.com/office/drawing/2014/main" id="{7243F2CB-2427-4635-831E-3FF14B85DA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06379" y="4054795"/>
                <a:ext cx="117812" cy="136557"/>
              </a:xfrm>
              <a:custGeom>
                <a:avLst/>
                <a:gdLst>
                  <a:gd name="T0" fmla="*/ 28 w 31"/>
                  <a:gd name="T1" fmla="*/ 12 h 35"/>
                  <a:gd name="T2" fmla="*/ 26 w 31"/>
                  <a:gd name="T3" fmla="*/ 29 h 35"/>
                  <a:gd name="T4" fmla="*/ 9 w 31"/>
                  <a:gd name="T5" fmla="*/ 33 h 35"/>
                  <a:gd name="T6" fmla="*/ 1 w 31"/>
                  <a:gd name="T7" fmla="*/ 18 h 35"/>
                  <a:gd name="T8" fmla="*/ 28 w 31"/>
                  <a:gd name="T9" fmla="*/ 1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5">
                    <a:moveTo>
                      <a:pt x="28" y="12"/>
                    </a:moveTo>
                    <a:cubicBezTo>
                      <a:pt x="31" y="17"/>
                      <a:pt x="30" y="24"/>
                      <a:pt x="26" y="29"/>
                    </a:cubicBezTo>
                    <a:cubicBezTo>
                      <a:pt x="22" y="33"/>
                      <a:pt x="15" y="35"/>
                      <a:pt x="9" y="33"/>
                    </a:cubicBezTo>
                    <a:cubicBezTo>
                      <a:pt x="4" y="30"/>
                      <a:pt x="0" y="24"/>
                      <a:pt x="1" y="18"/>
                    </a:cubicBezTo>
                    <a:cubicBezTo>
                      <a:pt x="2" y="4"/>
                      <a:pt x="21" y="0"/>
                      <a:pt x="28" y="1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0" name="Freeform 81">
                <a:extLst>
                  <a:ext uri="{FF2B5EF4-FFF2-40B4-BE49-F238E27FC236}">
                    <a16:creationId xmlns:a16="http://schemas.microsoft.com/office/drawing/2014/main" id="{EDE4D178-3016-4715-9F40-BB043E330E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6894" y="3972319"/>
                <a:ext cx="3927" cy="290692"/>
              </a:xfrm>
              <a:custGeom>
                <a:avLst/>
                <a:gdLst>
                  <a:gd name="T0" fmla="*/ 1 w 1"/>
                  <a:gd name="T1" fmla="*/ 0 h 74"/>
                  <a:gd name="T2" fmla="*/ 0 w 1"/>
                  <a:gd name="T3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74">
                    <a:moveTo>
                      <a:pt x="1" y="0"/>
                    </a:moveTo>
                    <a:cubicBezTo>
                      <a:pt x="1" y="26"/>
                      <a:pt x="0" y="49"/>
                      <a:pt x="0" y="74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1" name="Freeform 82">
                <a:extLst>
                  <a:ext uri="{FF2B5EF4-FFF2-40B4-BE49-F238E27FC236}">
                    <a16:creationId xmlns:a16="http://schemas.microsoft.com/office/drawing/2014/main" id="{806EB598-E499-4FB7-B46B-B12D5069FE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5822" y="3968264"/>
                <a:ext cx="3927" cy="298804"/>
              </a:xfrm>
              <a:custGeom>
                <a:avLst/>
                <a:gdLst>
                  <a:gd name="T0" fmla="*/ 1 w 1"/>
                  <a:gd name="T1" fmla="*/ 0 h 76"/>
                  <a:gd name="T2" fmla="*/ 0 w 1"/>
                  <a:gd name="T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76">
                    <a:moveTo>
                      <a:pt x="1" y="0"/>
                    </a:moveTo>
                    <a:cubicBezTo>
                      <a:pt x="0" y="26"/>
                      <a:pt x="0" y="50"/>
                      <a:pt x="0" y="76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2" name="Oval 83">
                <a:extLst>
                  <a:ext uri="{FF2B5EF4-FFF2-40B4-BE49-F238E27FC236}">
                    <a16:creationId xmlns:a16="http://schemas.microsoft.com/office/drawing/2014/main" id="{8DEC016B-6DE4-4F5C-905A-71439B0B8B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1612" y="2260615"/>
                <a:ext cx="60215" cy="63546"/>
              </a:xfrm>
              <a:prstGeom prst="ellipse">
                <a:avLst/>
              </a:prstGeom>
              <a:grp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4" name="Freeform 85">
                <a:extLst>
                  <a:ext uri="{FF2B5EF4-FFF2-40B4-BE49-F238E27FC236}">
                    <a16:creationId xmlns:a16="http://schemas.microsoft.com/office/drawing/2014/main" id="{9584E7F7-BBB0-4E63-B30D-8111803E96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3458" y="2421511"/>
                <a:ext cx="49743" cy="71659"/>
              </a:xfrm>
              <a:custGeom>
                <a:avLst/>
                <a:gdLst>
                  <a:gd name="T0" fmla="*/ 0 w 13"/>
                  <a:gd name="T1" fmla="*/ 0 h 18"/>
                  <a:gd name="T2" fmla="*/ 13 w 13"/>
                  <a:gd name="T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3" h="18">
                    <a:moveTo>
                      <a:pt x="0" y="0"/>
                    </a:moveTo>
                    <a:cubicBezTo>
                      <a:pt x="3" y="5"/>
                      <a:pt x="10" y="13"/>
                      <a:pt x="13" y="18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" name="Freeform 86">
                <a:extLst>
                  <a:ext uri="{FF2B5EF4-FFF2-40B4-BE49-F238E27FC236}">
                    <a16:creationId xmlns:a16="http://schemas.microsoft.com/office/drawing/2014/main" id="{F597BCCD-3879-44EA-89E6-9785C43999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0794" y="2245743"/>
                <a:ext cx="407105" cy="443475"/>
              </a:xfrm>
              <a:custGeom>
                <a:avLst/>
                <a:gdLst>
                  <a:gd name="T0" fmla="*/ 69 w 107"/>
                  <a:gd name="T1" fmla="*/ 5 h 113"/>
                  <a:gd name="T2" fmla="*/ 61 w 107"/>
                  <a:gd name="T3" fmla="*/ 0 h 113"/>
                  <a:gd name="T4" fmla="*/ 0 w 107"/>
                  <a:gd name="T5" fmla="*/ 52 h 113"/>
                  <a:gd name="T6" fmla="*/ 70 w 107"/>
                  <a:gd name="T7" fmla="*/ 113 h 113"/>
                  <a:gd name="T8" fmla="*/ 107 w 107"/>
                  <a:gd name="T9" fmla="*/ 8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113">
                    <a:moveTo>
                      <a:pt x="69" y="5"/>
                    </a:moveTo>
                    <a:cubicBezTo>
                      <a:pt x="66" y="3"/>
                      <a:pt x="64" y="2"/>
                      <a:pt x="61" y="0"/>
                    </a:cubicBezTo>
                    <a:cubicBezTo>
                      <a:pt x="48" y="10"/>
                      <a:pt x="13" y="41"/>
                      <a:pt x="0" y="52"/>
                    </a:cubicBezTo>
                    <a:cubicBezTo>
                      <a:pt x="20" y="75"/>
                      <a:pt x="45" y="94"/>
                      <a:pt x="70" y="113"/>
                    </a:cubicBezTo>
                    <a:cubicBezTo>
                      <a:pt x="84" y="104"/>
                      <a:pt x="96" y="93"/>
                      <a:pt x="107" y="80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7" name="Oval 88">
                <a:extLst>
                  <a:ext uri="{FF2B5EF4-FFF2-40B4-BE49-F238E27FC236}">
                    <a16:creationId xmlns:a16="http://schemas.microsoft.com/office/drawing/2014/main" id="{D000060A-A86E-483D-A7FC-25AF0D081C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44015" y="4180536"/>
                <a:ext cx="289293" cy="297453"/>
              </a:xfrm>
              <a:prstGeom prst="ellipse">
                <a:avLst/>
              </a:prstGeom>
              <a:grp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8" name="Freeform 89">
                <a:extLst>
                  <a:ext uri="{FF2B5EF4-FFF2-40B4-BE49-F238E27FC236}">
                    <a16:creationId xmlns:a16="http://schemas.microsoft.com/office/drawing/2014/main" id="{3E266318-E808-4458-B005-105F17F8AE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1719" y="4250843"/>
                <a:ext cx="113884" cy="164951"/>
              </a:xfrm>
              <a:custGeom>
                <a:avLst/>
                <a:gdLst>
                  <a:gd name="T0" fmla="*/ 28 w 30"/>
                  <a:gd name="T1" fmla="*/ 1 h 42"/>
                  <a:gd name="T2" fmla="*/ 2 w 30"/>
                  <a:gd name="T3" fmla="*/ 0 h 42"/>
                  <a:gd name="T4" fmla="*/ 1 w 30"/>
                  <a:gd name="T5" fmla="*/ 16 h 42"/>
                  <a:gd name="T6" fmla="*/ 19 w 30"/>
                  <a:gd name="T7" fmla="*/ 17 h 42"/>
                  <a:gd name="T8" fmla="*/ 29 w 30"/>
                  <a:gd name="T9" fmla="*/ 30 h 42"/>
                  <a:gd name="T10" fmla="*/ 22 w 30"/>
                  <a:gd name="T11" fmla="*/ 40 h 42"/>
                  <a:gd name="T12" fmla="*/ 10 w 30"/>
                  <a:gd name="T13" fmla="*/ 41 h 42"/>
                  <a:gd name="T14" fmla="*/ 0 w 30"/>
                  <a:gd name="T15" fmla="*/ 33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42">
                    <a:moveTo>
                      <a:pt x="28" y="1"/>
                    </a:moveTo>
                    <a:cubicBezTo>
                      <a:pt x="19" y="1"/>
                      <a:pt x="11" y="0"/>
                      <a:pt x="2" y="0"/>
                    </a:cubicBezTo>
                    <a:cubicBezTo>
                      <a:pt x="2" y="5"/>
                      <a:pt x="1" y="11"/>
                      <a:pt x="1" y="16"/>
                    </a:cubicBezTo>
                    <a:cubicBezTo>
                      <a:pt x="7" y="15"/>
                      <a:pt x="13" y="14"/>
                      <a:pt x="19" y="17"/>
                    </a:cubicBezTo>
                    <a:cubicBezTo>
                      <a:pt x="25" y="19"/>
                      <a:pt x="30" y="24"/>
                      <a:pt x="29" y="30"/>
                    </a:cubicBezTo>
                    <a:cubicBezTo>
                      <a:pt x="29" y="35"/>
                      <a:pt x="26" y="38"/>
                      <a:pt x="22" y="40"/>
                    </a:cubicBezTo>
                    <a:cubicBezTo>
                      <a:pt x="18" y="42"/>
                      <a:pt x="14" y="42"/>
                      <a:pt x="10" y="41"/>
                    </a:cubicBezTo>
                    <a:cubicBezTo>
                      <a:pt x="5" y="40"/>
                      <a:pt x="1" y="37"/>
                      <a:pt x="0" y="33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9" name="Freeform 90">
                <a:extLst>
                  <a:ext uri="{FF2B5EF4-FFF2-40B4-BE49-F238E27FC236}">
                    <a16:creationId xmlns:a16="http://schemas.microsoft.com/office/drawing/2014/main" id="{51DFDBE4-5358-4E3C-AD0F-60FB9172F6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1803" y="2767637"/>
                <a:ext cx="441140" cy="482684"/>
              </a:xfrm>
              <a:custGeom>
                <a:avLst/>
                <a:gdLst>
                  <a:gd name="T0" fmla="*/ 53 w 116"/>
                  <a:gd name="T1" fmla="*/ 123 h 123"/>
                  <a:gd name="T2" fmla="*/ 49 w 116"/>
                  <a:gd name="T3" fmla="*/ 122 h 123"/>
                  <a:gd name="T4" fmla="*/ 42 w 116"/>
                  <a:gd name="T5" fmla="*/ 111 h 123"/>
                  <a:gd name="T6" fmla="*/ 42 w 116"/>
                  <a:gd name="T7" fmla="*/ 97 h 123"/>
                  <a:gd name="T8" fmla="*/ 38 w 116"/>
                  <a:gd name="T9" fmla="*/ 94 h 123"/>
                  <a:gd name="T10" fmla="*/ 31 w 116"/>
                  <a:gd name="T11" fmla="*/ 92 h 123"/>
                  <a:gd name="T12" fmla="*/ 18 w 116"/>
                  <a:gd name="T13" fmla="*/ 87 h 123"/>
                  <a:gd name="T14" fmla="*/ 2 w 116"/>
                  <a:gd name="T15" fmla="*/ 65 h 123"/>
                  <a:gd name="T16" fmla="*/ 0 w 116"/>
                  <a:gd name="T17" fmla="*/ 53 h 123"/>
                  <a:gd name="T18" fmla="*/ 0 w 116"/>
                  <a:gd name="T19" fmla="*/ 40 h 123"/>
                  <a:gd name="T20" fmla="*/ 40 w 116"/>
                  <a:gd name="T21" fmla="*/ 0 h 123"/>
                  <a:gd name="T22" fmla="*/ 76 w 116"/>
                  <a:gd name="T23" fmla="*/ 0 h 123"/>
                  <a:gd name="T24" fmla="*/ 116 w 116"/>
                  <a:gd name="T25" fmla="*/ 40 h 123"/>
                  <a:gd name="T26" fmla="*/ 116 w 116"/>
                  <a:gd name="T27" fmla="*/ 53 h 123"/>
                  <a:gd name="T28" fmla="*/ 60 w 116"/>
                  <a:gd name="T29" fmla="*/ 120 h 123"/>
                  <a:gd name="T30" fmla="*/ 53 w 116"/>
                  <a:gd name="T31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6" h="123">
                    <a:moveTo>
                      <a:pt x="53" y="123"/>
                    </a:moveTo>
                    <a:cubicBezTo>
                      <a:pt x="52" y="123"/>
                      <a:pt x="50" y="122"/>
                      <a:pt x="49" y="122"/>
                    </a:cubicBezTo>
                    <a:cubicBezTo>
                      <a:pt x="44" y="120"/>
                      <a:pt x="42" y="116"/>
                      <a:pt x="42" y="111"/>
                    </a:cubicBezTo>
                    <a:cubicBezTo>
                      <a:pt x="42" y="111"/>
                      <a:pt x="42" y="103"/>
                      <a:pt x="42" y="97"/>
                    </a:cubicBezTo>
                    <a:cubicBezTo>
                      <a:pt x="42" y="95"/>
                      <a:pt x="40" y="94"/>
                      <a:pt x="38" y="94"/>
                    </a:cubicBezTo>
                    <a:cubicBezTo>
                      <a:pt x="35" y="93"/>
                      <a:pt x="32" y="93"/>
                      <a:pt x="31" y="92"/>
                    </a:cubicBezTo>
                    <a:cubicBezTo>
                      <a:pt x="27" y="91"/>
                      <a:pt x="22" y="90"/>
                      <a:pt x="18" y="87"/>
                    </a:cubicBezTo>
                    <a:cubicBezTo>
                      <a:pt x="10" y="82"/>
                      <a:pt x="4" y="74"/>
                      <a:pt x="2" y="65"/>
                    </a:cubicBezTo>
                    <a:cubicBezTo>
                      <a:pt x="0" y="61"/>
                      <a:pt x="0" y="57"/>
                      <a:pt x="0" y="53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98" y="0"/>
                      <a:pt x="116" y="18"/>
                      <a:pt x="116" y="40"/>
                    </a:cubicBezTo>
                    <a:cubicBezTo>
                      <a:pt x="116" y="53"/>
                      <a:pt x="116" y="53"/>
                      <a:pt x="116" y="53"/>
                    </a:cubicBezTo>
                    <a:cubicBezTo>
                      <a:pt x="114" y="90"/>
                      <a:pt x="67" y="116"/>
                      <a:pt x="60" y="120"/>
                    </a:cubicBezTo>
                    <a:cubicBezTo>
                      <a:pt x="58" y="122"/>
                      <a:pt x="56" y="123"/>
                      <a:pt x="53" y="123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/>
              </a:p>
            </p:txBody>
          </p:sp>
          <p:sp>
            <p:nvSpPr>
              <p:cNvPr id="101" name="Freeform 92">
                <a:extLst>
                  <a:ext uri="{FF2B5EF4-FFF2-40B4-BE49-F238E27FC236}">
                    <a16:creationId xmlns:a16="http://schemas.microsoft.com/office/drawing/2014/main" id="{56DF621B-278D-49AC-8D01-E6305D3E64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5796" y="2916363"/>
                <a:ext cx="147919" cy="8112"/>
              </a:xfrm>
              <a:custGeom>
                <a:avLst/>
                <a:gdLst>
                  <a:gd name="T0" fmla="*/ 0 w 39"/>
                  <a:gd name="T1" fmla="*/ 2 h 2"/>
                  <a:gd name="T2" fmla="*/ 39 w 39"/>
                  <a:gd name="T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9" h="2">
                    <a:moveTo>
                      <a:pt x="0" y="2"/>
                    </a:moveTo>
                    <a:cubicBezTo>
                      <a:pt x="13" y="1"/>
                      <a:pt x="26" y="0"/>
                      <a:pt x="39" y="0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2" name="Freeform 93">
                <a:extLst>
                  <a:ext uri="{FF2B5EF4-FFF2-40B4-BE49-F238E27FC236}">
                    <a16:creationId xmlns:a16="http://schemas.microsoft.com/office/drawing/2014/main" id="{7346C6CC-BE8A-4E03-89E3-AC08C720CA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9723" y="2986670"/>
                <a:ext cx="140065" cy="8112"/>
              </a:xfrm>
              <a:custGeom>
                <a:avLst/>
                <a:gdLst>
                  <a:gd name="T0" fmla="*/ 0 w 37"/>
                  <a:gd name="T1" fmla="*/ 2 h 2"/>
                  <a:gd name="T2" fmla="*/ 37 w 37"/>
                  <a:gd name="T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7" h="2">
                    <a:moveTo>
                      <a:pt x="0" y="2"/>
                    </a:moveTo>
                    <a:cubicBezTo>
                      <a:pt x="12" y="1"/>
                      <a:pt x="25" y="0"/>
                      <a:pt x="37" y="0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15" name="Oval 106">
                <a:extLst>
                  <a:ext uri="{FF2B5EF4-FFF2-40B4-BE49-F238E27FC236}">
                    <a16:creationId xmlns:a16="http://schemas.microsoft.com/office/drawing/2014/main" id="{FD270010-6E93-4DF3-8CF3-34746615B8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7508" y="4552352"/>
                <a:ext cx="289293" cy="298804"/>
              </a:xfrm>
              <a:prstGeom prst="ellipse">
                <a:avLst/>
              </a:prstGeom>
              <a:grp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16" name="Freeform 107">
                <a:extLst>
                  <a:ext uri="{FF2B5EF4-FFF2-40B4-BE49-F238E27FC236}">
                    <a16:creationId xmlns:a16="http://schemas.microsoft.com/office/drawing/2014/main" id="{46AED996-6DE9-46DA-BAF4-F5481E6BD5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3067" y="4611843"/>
                <a:ext cx="98176" cy="86532"/>
              </a:xfrm>
              <a:custGeom>
                <a:avLst/>
                <a:gdLst>
                  <a:gd name="T0" fmla="*/ 0 w 26"/>
                  <a:gd name="T1" fmla="*/ 4 h 22"/>
                  <a:gd name="T2" fmla="*/ 16 w 26"/>
                  <a:gd name="T3" fmla="*/ 1 h 22"/>
                  <a:gd name="T4" fmla="*/ 25 w 26"/>
                  <a:gd name="T5" fmla="*/ 7 h 22"/>
                  <a:gd name="T6" fmla="*/ 24 w 26"/>
                  <a:gd name="T7" fmla="*/ 16 h 22"/>
                  <a:gd name="T8" fmla="*/ 16 w 26"/>
                  <a:gd name="T9" fmla="*/ 21 h 22"/>
                  <a:gd name="T10" fmla="*/ 6 w 26"/>
                  <a:gd name="T11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22">
                    <a:moveTo>
                      <a:pt x="0" y="4"/>
                    </a:moveTo>
                    <a:cubicBezTo>
                      <a:pt x="5" y="2"/>
                      <a:pt x="10" y="0"/>
                      <a:pt x="16" y="1"/>
                    </a:cubicBezTo>
                    <a:cubicBezTo>
                      <a:pt x="19" y="2"/>
                      <a:pt x="23" y="3"/>
                      <a:pt x="25" y="7"/>
                    </a:cubicBezTo>
                    <a:cubicBezTo>
                      <a:pt x="26" y="9"/>
                      <a:pt x="26" y="13"/>
                      <a:pt x="24" y="16"/>
                    </a:cubicBezTo>
                    <a:cubicBezTo>
                      <a:pt x="22" y="18"/>
                      <a:pt x="19" y="20"/>
                      <a:pt x="16" y="21"/>
                    </a:cubicBezTo>
                    <a:cubicBezTo>
                      <a:pt x="13" y="22"/>
                      <a:pt x="9" y="22"/>
                      <a:pt x="6" y="22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17" name="Freeform 108">
                <a:extLst>
                  <a:ext uri="{FF2B5EF4-FFF2-40B4-BE49-F238E27FC236}">
                    <a16:creationId xmlns:a16="http://schemas.microsoft.com/office/drawing/2014/main" id="{C66E312A-0073-43A0-A8C6-BF060F799A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0921" y="4694318"/>
                <a:ext cx="128284" cy="98700"/>
              </a:xfrm>
              <a:custGeom>
                <a:avLst/>
                <a:gdLst>
                  <a:gd name="T0" fmla="*/ 6 w 34"/>
                  <a:gd name="T1" fmla="*/ 1 h 25"/>
                  <a:gd name="T2" fmla="*/ 16 w 34"/>
                  <a:gd name="T3" fmla="*/ 1 h 25"/>
                  <a:gd name="T4" fmla="*/ 25 w 34"/>
                  <a:gd name="T5" fmla="*/ 4 h 25"/>
                  <a:gd name="T6" fmla="*/ 17 w 34"/>
                  <a:gd name="T7" fmla="*/ 24 h 25"/>
                  <a:gd name="T8" fmla="*/ 0 w 34"/>
                  <a:gd name="T9" fmla="*/ 16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25">
                    <a:moveTo>
                      <a:pt x="6" y="1"/>
                    </a:moveTo>
                    <a:cubicBezTo>
                      <a:pt x="9" y="0"/>
                      <a:pt x="12" y="0"/>
                      <a:pt x="16" y="1"/>
                    </a:cubicBezTo>
                    <a:cubicBezTo>
                      <a:pt x="19" y="1"/>
                      <a:pt x="23" y="2"/>
                      <a:pt x="25" y="4"/>
                    </a:cubicBezTo>
                    <a:cubicBezTo>
                      <a:pt x="34" y="11"/>
                      <a:pt x="25" y="22"/>
                      <a:pt x="17" y="24"/>
                    </a:cubicBezTo>
                    <a:cubicBezTo>
                      <a:pt x="10" y="25"/>
                      <a:pt x="3" y="22"/>
                      <a:pt x="0" y="16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4" name="Oval 125">
                <a:extLst>
                  <a:ext uri="{FF2B5EF4-FFF2-40B4-BE49-F238E27FC236}">
                    <a16:creationId xmlns:a16="http://schemas.microsoft.com/office/drawing/2014/main" id="{30B89F11-1F6F-433B-9423-A622C84222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1819" y="2194365"/>
                <a:ext cx="287985" cy="298804"/>
              </a:xfrm>
              <a:prstGeom prst="ellipse">
                <a:avLst/>
              </a:pr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5" name="Freeform 126">
                <a:extLst>
                  <a:ext uri="{FF2B5EF4-FFF2-40B4-BE49-F238E27FC236}">
                    <a16:creationId xmlns:a16="http://schemas.microsoft.com/office/drawing/2014/main" id="{F58938E6-9FE3-4317-9740-10A5328EC2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6069" y="2295769"/>
                <a:ext cx="95558" cy="129797"/>
              </a:xfrm>
              <a:custGeom>
                <a:avLst/>
                <a:gdLst>
                  <a:gd name="T0" fmla="*/ 0 w 25"/>
                  <a:gd name="T1" fmla="*/ 1 h 33"/>
                  <a:gd name="T2" fmla="*/ 25 w 25"/>
                  <a:gd name="T3" fmla="*/ 0 h 33"/>
                  <a:gd name="T4" fmla="*/ 11 w 25"/>
                  <a:gd name="T5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" h="33">
                    <a:moveTo>
                      <a:pt x="0" y="1"/>
                    </a:moveTo>
                    <a:cubicBezTo>
                      <a:pt x="8" y="1"/>
                      <a:pt x="16" y="0"/>
                      <a:pt x="25" y="0"/>
                    </a:cubicBezTo>
                    <a:cubicBezTo>
                      <a:pt x="15" y="7"/>
                      <a:pt x="9" y="20"/>
                      <a:pt x="11" y="33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6" name="Freeform 127">
                <a:extLst>
                  <a:ext uri="{FF2B5EF4-FFF2-40B4-BE49-F238E27FC236}">
                    <a16:creationId xmlns:a16="http://schemas.microsoft.com/office/drawing/2014/main" id="{8DE04D31-615C-4A29-A4DB-2C4C84EA3F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3923" y="2367428"/>
                <a:ext cx="71996" cy="4056"/>
              </a:xfrm>
              <a:custGeom>
                <a:avLst/>
                <a:gdLst>
                  <a:gd name="T0" fmla="*/ 0 w 19"/>
                  <a:gd name="T1" fmla="*/ 1 h 1"/>
                  <a:gd name="T2" fmla="*/ 19 w 19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9" h="1">
                    <a:moveTo>
                      <a:pt x="0" y="1"/>
                    </a:moveTo>
                    <a:cubicBezTo>
                      <a:pt x="7" y="1"/>
                      <a:pt x="13" y="0"/>
                      <a:pt x="19" y="0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0" name="Freeform 131">
                <a:extLst>
                  <a:ext uri="{FF2B5EF4-FFF2-40B4-BE49-F238E27FC236}">
                    <a16:creationId xmlns:a16="http://schemas.microsoft.com/office/drawing/2014/main" id="{A3B4955C-27D9-42B2-9DC7-E6A1CE74CD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44998" y="1759003"/>
                <a:ext cx="483028" cy="494853"/>
              </a:xfrm>
              <a:custGeom>
                <a:avLst/>
                <a:gdLst>
                  <a:gd name="T0" fmla="*/ 126 w 127"/>
                  <a:gd name="T1" fmla="*/ 63 h 126"/>
                  <a:gd name="T2" fmla="*/ 63 w 127"/>
                  <a:gd name="T3" fmla="*/ 1 h 126"/>
                  <a:gd name="T4" fmla="*/ 1 w 127"/>
                  <a:gd name="T5" fmla="*/ 64 h 126"/>
                  <a:gd name="T6" fmla="*/ 65 w 127"/>
                  <a:gd name="T7" fmla="*/ 126 h 126"/>
                  <a:gd name="T8" fmla="*/ 65 w 127"/>
                  <a:gd name="T9" fmla="*/ 126 h 126"/>
                  <a:gd name="T10" fmla="*/ 65 w 127"/>
                  <a:gd name="T11" fmla="*/ 126 h 126"/>
                  <a:gd name="T12" fmla="*/ 65 w 127"/>
                  <a:gd name="T13" fmla="*/ 126 h 126"/>
                  <a:gd name="T14" fmla="*/ 126 w 127"/>
                  <a:gd name="T15" fmla="*/ 63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7" h="126">
                    <a:moveTo>
                      <a:pt x="126" y="63"/>
                    </a:moveTo>
                    <a:cubicBezTo>
                      <a:pt x="126" y="28"/>
                      <a:pt x="98" y="1"/>
                      <a:pt x="63" y="1"/>
                    </a:cubicBezTo>
                    <a:cubicBezTo>
                      <a:pt x="63" y="1"/>
                      <a:pt x="3" y="0"/>
                      <a:pt x="1" y="64"/>
                    </a:cubicBezTo>
                    <a:cubicBezTo>
                      <a:pt x="0" y="99"/>
                      <a:pt x="30" y="126"/>
                      <a:pt x="65" y="126"/>
                    </a:cubicBezTo>
                    <a:cubicBezTo>
                      <a:pt x="65" y="126"/>
                      <a:pt x="65" y="126"/>
                      <a:pt x="65" y="126"/>
                    </a:cubicBezTo>
                    <a:cubicBezTo>
                      <a:pt x="65" y="126"/>
                      <a:pt x="65" y="126"/>
                      <a:pt x="65" y="126"/>
                    </a:cubicBezTo>
                    <a:cubicBezTo>
                      <a:pt x="65" y="126"/>
                      <a:pt x="65" y="126"/>
                      <a:pt x="65" y="126"/>
                    </a:cubicBezTo>
                    <a:cubicBezTo>
                      <a:pt x="99" y="126"/>
                      <a:pt x="127" y="97"/>
                      <a:pt x="126" y="63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/>
              </a:p>
            </p:txBody>
          </p:sp>
          <p:sp>
            <p:nvSpPr>
              <p:cNvPr id="141" name="Freeform 132">
                <a:extLst>
                  <a:ext uri="{FF2B5EF4-FFF2-40B4-BE49-F238E27FC236}">
                    <a16:creationId xmlns:a16="http://schemas.microsoft.com/office/drawing/2014/main" id="{6FA63EBC-D01F-4E25-8ED9-2011E88648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00771" y="1771171"/>
                <a:ext cx="178027" cy="482684"/>
              </a:xfrm>
              <a:custGeom>
                <a:avLst/>
                <a:gdLst>
                  <a:gd name="T0" fmla="*/ 47 w 47"/>
                  <a:gd name="T1" fmla="*/ 60 h 123"/>
                  <a:gd name="T2" fmla="*/ 24 w 47"/>
                  <a:gd name="T3" fmla="*/ 123 h 123"/>
                  <a:gd name="T4" fmla="*/ 0 w 47"/>
                  <a:gd name="T5" fmla="*/ 59 h 123"/>
                  <a:gd name="T6" fmla="*/ 24 w 47"/>
                  <a:gd name="T7" fmla="*/ 0 h 123"/>
                  <a:gd name="T8" fmla="*/ 47 w 47"/>
                  <a:gd name="T9" fmla="*/ 6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123">
                    <a:moveTo>
                      <a:pt x="47" y="60"/>
                    </a:moveTo>
                    <a:cubicBezTo>
                      <a:pt x="47" y="95"/>
                      <a:pt x="40" y="123"/>
                      <a:pt x="24" y="123"/>
                    </a:cubicBezTo>
                    <a:cubicBezTo>
                      <a:pt x="8" y="123"/>
                      <a:pt x="0" y="94"/>
                      <a:pt x="0" y="59"/>
                    </a:cubicBezTo>
                    <a:cubicBezTo>
                      <a:pt x="0" y="25"/>
                      <a:pt x="8" y="0"/>
                      <a:pt x="24" y="0"/>
                    </a:cubicBezTo>
                    <a:cubicBezTo>
                      <a:pt x="41" y="0"/>
                      <a:pt x="47" y="25"/>
                      <a:pt x="47" y="6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6" name="Freeform 137">
                <a:extLst>
                  <a:ext uri="{FF2B5EF4-FFF2-40B4-BE49-F238E27FC236}">
                    <a16:creationId xmlns:a16="http://schemas.microsoft.com/office/drawing/2014/main" id="{5103A9AE-4EA7-4D35-95AA-6EF95A85F2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55470" y="2590517"/>
                <a:ext cx="0" cy="90587"/>
              </a:xfrm>
              <a:custGeom>
                <a:avLst/>
                <a:gdLst>
                  <a:gd name="T0" fmla="*/ 0 h 23"/>
                  <a:gd name="T1" fmla="*/ 22 h 23"/>
                  <a:gd name="T2" fmla="*/ 23 h 2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3">
                    <a:moveTo>
                      <a:pt x="0" y="0"/>
                    </a:moveTo>
                    <a:cubicBezTo>
                      <a:pt x="0" y="7"/>
                      <a:pt x="0" y="14"/>
                      <a:pt x="0" y="22"/>
                    </a:cubicBezTo>
                    <a:cubicBezTo>
                      <a:pt x="0" y="23"/>
                      <a:pt x="0" y="23"/>
                      <a:pt x="0" y="23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2" name="Freeform 176">
                <a:extLst>
                  <a:ext uri="{FF2B5EF4-FFF2-40B4-BE49-F238E27FC236}">
                    <a16:creationId xmlns:a16="http://schemas.microsoft.com/office/drawing/2014/main" id="{E32B55E1-F247-441B-8C31-69AB057A09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0521" y="3623489"/>
                <a:ext cx="3927" cy="144670"/>
              </a:xfrm>
              <a:custGeom>
                <a:avLst/>
                <a:gdLst>
                  <a:gd name="T0" fmla="*/ 0 w 1"/>
                  <a:gd name="T1" fmla="*/ 0 h 37"/>
                  <a:gd name="T2" fmla="*/ 1 w 1"/>
                  <a:gd name="T3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37">
                    <a:moveTo>
                      <a:pt x="0" y="0"/>
                    </a:moveTo>
                    <a:cubicBezTo>
                      <a:pt x="0" y="33"/>
                      <a:pt x="1" y="37"/>
                      <a:pt x="1" y="37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3" name="Freeform 177">
                <a:extLst>
                  <a:ext uri="{FF2B5EF4-FFF2-40B4-BE49-F238E27FC236}">
                    <a16:creationId xmlns:a16="http://schemas.microsoft.com/office/drawing/2014/main" id="{E6CE45D3-997A-4462-9BB8-A344EFBEAF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8717" y="3528845"/>
                <a:ext cx="52361" cy="82475"/>
              </a:xfrm>
              <a:custGeom>
                <a:avLst/>
                <a:gdLst>
                  <a:gd name="T0" fmla="*/ 14 w 14"/>
                  <a:gd name="T1" fmla="*/ 0 h 21"/>
                  <a:gd name="T2" fmla="*/ 0 w 14"/>
                  <a:gd name="T3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" h="21">
                    <a:moveTo>
                      <a:pt x="14" y="0"/>
                    </a:moveTo>
                    <a:cubicBezTo>
                      <a:pt x="9" y="7"/>
                      <a:pt x="5" y="14"/>
                      <a:pt x="0" y="21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4" name="Freeform 178">
                <a:extLst>
                  <a:ext uri="{FF2B5EF4-FFF2-40B4-BE49-F238E27FC236}">
                    <a16:creationId xmlns:a16="http://schemas.microsoft.com/office/drawing/2014/main" id="{B55DBAFD-3908-441F-B41E-BF178202E3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4256" y="3524789"/>
                <a:ext cx="53669" cy="82475"/>
              </a:xfrm>
              <a:custGeom>
                <a:avLst/>
                <a:gdLst>
                  <a:gd name="T0" fmla="*/ 0 w 14"/>
                  <a:gd name="T1" fmla="*/ 0 h 21"/>
                  <a:gd name="T2" fmla="*/ 14 w 14"/>
                  <a:gd name="T3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" h="21">
                    <a:moveTo>
                      <a:pt x="0" y="0"/>
                    </a:moveTo>
                    <a:cubicBezTo>
                      <a:pt x="5" y="7"/>
                      <a:pt x="9" y="14"/>
                      <a:pt x="14" y="21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5" name="Freeform 179">
                <a:extLst>
                  <a:ext uri="{FF2B5EF4-FFF2-40B4-BE49-F238E27FC236}">
                    <a16:creationId xmlns:a16="http://schemas.microsoft.com/office/drawing/2014/main" id="{7E1FDA3D-D678-4572-BB5D-D83F676FD5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0521" y="2869041"/>
                <a:ext cx="3927" cy="146022"/>
              </a:xfrm>
              <a:custGeom>
                <a:avLst/>
                <a:gdLst>
                  <a:gd name="T0" fmla="*/ 0 w 1"/>
                  <a:gd name="T1" fmla="*/ 37 h 37"/>
                  <a:gd name="T2" fmla="*/ 1 w 1"/>
                  <a:gd name="T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37">
                    <a:moveTo>
                      <a:pt x="0" y="37"/>
                    </a:moveTo>
                    <a:cubicBezTo>
                      <a:pt x="0" y="25"/>
                      <a:pt x="0" y="12"/>
                      <a:pt x="1" y="0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6" name="Freeform 180">
                <a:extLst>
                  <a:ext uri="{FF2B5EF4-FFF2-40B4-BE49-F238E27FC236}">
                    <a16:creationId xmlns:a16="http://schemas.microsoft.com/office/drawing/2014/main" id="{85BADB70-D239-4B71-ABB7-6480129ECF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8610" y="2951517"/>
                <a:ext cx="52361" cy="82475"/>
              </a:xfrm>
              <a:custGeom>
                <a:avLst/>
                <a:gdLst>
                  <a:gd name="T0" fmla="*/ 14 w 14"/>
                  <a:gd name="T1" fmla="*/ 21 h 21"/>
                  <a:gd name="T2" fmla="*/ 0 w 14"/>
                  <a:gd name="T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" h="21">
                    <a:moveTo>
                      <a:pt x="14" y="21"/>
                    </a:moveTo>
                    <a:cubicBezTo>
                      <a:pt x="9" y="14"/>
                      <a:pt x="5" y="7"/>
                      <a:pt x="0" y="0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7" name="Freeform 181">
                <a:extLst>
                  <a:ext uri="{FF2B5EF4-FFF2-40B4-BE49-F238E27FC236}">
                    <a16:creationId xmlns:a16="http://schemas.microsoft.com/office/drawing/2014/main" id="{2FB6DAE2-1858-4905-AD5E-8ADC113800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5673" y="2951517"/>
                <a:ext cx="52361" cy="82475"/>
              </a:xfrm>
              <a:custGeom>
                <a:avLst/>
                <a:gdLst>
                  <a:gd name="T0" fmla="*/ 0 w 14"/>
                  <a:gd name="T1" fmla="*/ 21 h 21"/>
                  <a:gd name="T2" fmla="*/ 14 w 14"/>
                  <a:gd name="T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" h="21">
                    <a:moveTo>
                      <a:pt x="0" y="21"/>
                    </a:moveTo>
                    <a:cubicBezTo>
                      <a:pt x="5" y="14"/>
                      <a:pt x="9" y="7"/>
                      <a:pt x="14" y="0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8" name="Freeform 182">
                <a:extLst>
                  <a:ext uri="{FF2B5EF4-FFF2-40B4-BE49-F238E27FC236}">
                    <a16:creationId xmlns:a16="http://schemas.microsoft.com/office/drawing/2014/main" id="{B93EDE3D-7D39-4756-A333-24D8C2CA3D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1527" y="3312516"/>
                <a:ext cx="103412" cy="4056"/>
              </a:xfrm>
              <a:custGeom>
                <a:avLst/>
                <a:gdLst>
                  <a:gd name="T0" fmla="*/ 27 w 27"/>
                  <a:gd name="T1" fmla="*/ 0 h 1"/>
                  <a:gd name="T2" fmla="*/ 0 w 27"/>
                  <a:gd name="T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7" h="1">
                    <a:moveTo>
                      <a:pt x="27" y="0"/>
                    </a:moveTo>
                    <a:cubicBezTo>
                      <a:pt x="16" y="0"/>
                      <a:pt x="10" y="0"/>
                      <a:pt x="0" y="1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9" name="Freeform 183">
                <a:extLst>
                  <a:ext uri="{FF2B5EF4-FFF2-40B4-BE49-F238E27FC236}">
                    <a16:creationId xmlns:a16="http://schemas.microsoft.com/office/drawing/2014/main" id="{EE29FA38-762E-46CF-BD3A-9F2E8577E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5995" y="3312516"/>
                <a:ext cx="121739" cy="4056"/>
              </a:xfrm>
              <a:custGeom>
                <a:avLst/>
                <a:gdLst>
                  <a:gd name="T0" fmla="*/ 32 w 32"/>
                  <a:gd name="T1" fmla="*/ 0 h 1"/>
                  <a:gd name="T2" fmla="*/ 0 w 32"/>
                  <a:gd name="T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2" h="1">
                    <a:moveTo>
                      <a:pt x="32" y="0"/>
                    </a:moveTo>
                    <a:cubicBezTo>
                      <a:pt x="21" y="0"/>
                      <a:pt x="11" y="0"/>
                      <a:pt x="0" y="1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1" name="Freeform 185">
                <a:extLst>
                  <a:ext uri="{FF2B5EF4-FFF2-40B4-BE49-F238E27FC236}">
                    <a16:creationId xmlns:a16="http://schemas.microsoft.com/office/drawing/2014/main" id="{428CDCDF-C141-40F1-84DF-94097E2512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8717" y="3171902"/>
                <a:ext cx="60215" cy="47322"/>
              </a:xfrm>
              <a:custGeom>
                <a:avLst/>
                <a:gdLst>
                  <a:gd name="T0" fmla="*/ 0 w 16"/>
                  <a:gd name="T1" fmla="*/ 12 h 12"/>
                  <a:gd name="T2" fmla="*/ 16 w 16"/>
                  <a:gd name="T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6" h="12">
                    <a:moveTo>
                      <a:pt x="0" y="12"/>
                    </a:moveTo>
                    <a:cubicBezTo>
                      <a:pt x="4" y="8"/>
                      <a:pt x="10" y="4"/>
                      <a:pt x="16" y="0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2" name="Freeform 186">
                <a:extLst>
                  <a:ext uri="{FF2B5EF4-FFF2-40B4-BE49-F238E27FC236}">
                    <a16:creationId xmlns:a16="http://schemas.microsoft.com/office/drawing/2014/main" id="{0F689A5B-F2DE-47C5-89D3-CD901504DD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16571" y="3242209"/>
                <a:ext cx="71996" cy="55434"/>
              </a:xfrm>
              <a:custGeom>
                <a:avLst/>
                <a:gdLst>
                  <a:gd name="T0" fmla="*/ 0 w 19"/>
                  <a:gd name="T1" fmla="*/ 14 h 14"/>
                  <a:gd name="T2" fmla="*/ 19 w 19"/>
                  <a:gd name="T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9" h="14">
                    <a:moveTo>
                      <a:pt x="0" y="14"/>
                    </a:moveTo>
                    <a:cubicBezTo>
                      <a:pt x="6" y="9"/>
                      <a:pt x="13" y="5"/>
                      <a:pt x="19" y="0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3" name="Freeform 187">
                <a:extLst>
                  <a:ext uri="{FF2B5EF4-FFF2-40B4-BE49-F238E27FC236}">
                    <a16:creationId xmlns:a16="http://schemas.microsoft.com/office/drawing/2014/main" id="{92CD5BAF-FB72-4379-A4E2-D0D76F2E4B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8460" y="3312516"/>
                <a:ext cx="64142" cy="51378"/>
              </a:xfrm>
              <a:custGeom>
                <a:avLst/>
                <a:gdLst>
                  <a:gd name="T0" fmla="*/ 0 w 17"/>
                  <a:gd name="T1" fmla="*/ 13 h 13"/>
                  <a:gd name="T2" fmla="*/ 17 w 17"/>
                  <a:gd name="T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7" h="13">
                    <a:moveTo>
                      <a:pt x="0" y="13"/>
                    </a:moveTo>
                    <a:cubicBezTo>
                      <a:pt x="4" y="10"/>
                      <a:pt x="13" y="3"/>
                      <a:pt x="17" y="0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4" name="Freeform 188">
                <a:extLst>
                  <a:ext uri="{FF2B5EF4-FFF2-40B4-BE49-F238E27FC236}">
                    <a16:creationId xmlns:a16="http://schemas.microsoft.com/office/drawing/2014/main" id="{FD9FFD67-0225-43EF-B3E5-EB0EAFCB35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9040" y="3372006"/>
                <a:ext cx="57597" cy="43266"/>
              </a:xfrm>
              <a:custGeom>
                <a:avLst/>
                <a:gdLst>
                  <a:gd name="T0" fmla="*/ 0 w 15"/>
                  <a:gd name="T1" fmla="*/ 11 h 11"/>
                  <a:gd name="T2" fmla="*/ 15 w 15"/>
                  <a:gd name="T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5" h="11">
                    <a:moveTo>
                      <a:pt x="0" y="11"/>
                    </a:moveTo>
                    <a:cubicBezTo>
                      <a:pt x="3" y="8"/>
                      <a:pt x="12" y="2"/>
                      <a:pt x="15" y="0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5" name="Freeform 189">
                <a:extLst>
                  <a:ext uri="{FF2B5EF4-FFF2-40B4-BE49-F238E27FC236}">
                    <a16:creationId xmlns:a16="http://schemas.microsoft.com/office/drawing/2014/main" id="{97B0699A-720E-482C-BCA1-57C1B197BA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56637" y="3430145"/>
                <a:ext cx="49743" cy="35153"/>
              </a:xfrm>
              <a:custGeom>
                <a:avLst/>
                <a:gdLst>
                  <a:gd name="T0" fmla="*/ 0 w 13"/>
                  <a:gd name="T1" fmla="*/ 9 h 9"/>
                  <a:gd name="T2" fmla="*/ 13 w 13"/>
                  <a:gd name="T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3" h="9">
                    <a:moveTo>
                      <a:pt x="0" y="9"/>
                    </a:moveTo>
                    <a:cubicBezTo>
                      <a:pt x="5" y="5"/>
                      <a:pt x="8" y="3"/>
                      <a:pt x="13" y="0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6" name="Freeform 190">
                <a:extLst>
                  <a:ext uri="{FF2B5EF4-FFF2-40B4-BE49-F238E27FC236}">
                    <a16:creationId xmlns:a16="http://schemas.microsoft.com/office/drawing/2014/main" id="{AD424B7E-0BFD-4388-B5FA-7A0D33A9A9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28633" y="3485579"/>
                <a:ext cx="37961" cy="27041"/>
              </a:xfrm>
              <a:custGeom>
                <a:avLst/>
                <a:gdLst>
                  <a:gd name="T0" fmla="*/ 0 w 10"/>
                  <a:gd name="T1" fmla="*/ 7 h 7"/>
                  <a:gd name="T2" fmla="*/ 10 w 10"/>
                  <a:gd name="T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0" h="7">
                    <a:moveTo>
                      <a:pt x="0" y="7"/>
                    </a:moveTo>
                    <a:cubicBezTo>
                      <a:pt x="4" y="4"/>
                      <a:pt x="6" y="3"/>
                      <a:pt x="10" y="0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7" name="Freeform 191">
                <a:extLst>
                  <a:ext uri="{FF2B5EF4-FFF2-40B4-BE49-F238E27FC236}">
                    <a16:creationId xmlns:a16="http://schemas.microsoft.com/office/drawing/2014/main" id="{4758EA0A-8472-4222-AEC8-AE47B651BA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4299" y="3116468"/>
                <a:ext cx="113884" cy="133853"/>
              </a:xfrm>
              <a:custGeom>
                <a:avLst/>
                <a:gdLst>
                  <a:gd name="T0" fmla="*/ 9 w 30"/>
                  <a:gd name="T1" fmla="*/ 14 h 34"/>
                  <a:gd name="T2" fmla="*/ 17 w 30"/>
                  <a:gd name="T3" fmla="*/ 24 h 34"/>
                  <a:gd name="T4" fmla="*/ 20 w 30"/>
                  <a:gd name="T5" fmla="*/ 31 h 34"/>
                  <a:gd name="T6" fmla="*/ 25 w 30"/>
                  <a:gd name="T7" fmla="*/ 33 h 34"/>
                  <a:gd name="T8" fmla="*/ 30 w 30"/>
                  <a:gd name="T9" fmla="*/ 26 h 34"/>
                  <a:gd name="T10" fmla="*/ 24 w 30"/>
                  <a:gd name="T11" fmla="*/ 9 h 34"/>
                  <a:gd name="T12" fmla="*/ 8 w 30"/>
                  <a:gd name="T13" fmla="*/ 1 h 34"/>
                  <a:gd name="T14" fmla="*/ 9 w 30"/>
                  <a:gd name="T15" fmla="*/ 1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34">
                    <a:moveTo>
                      <a:pt x="9" y="14"/>
                    </a:moveTo>
                    <a:cubicBezTo>
                      <a:pt x="13" y="16"/>
                      <a:pt x="16" y="20"/>
                      <a:pt x="17" y="24"/>
                    </a:cubicBezTo>
                    <a:cubicBezTo>
                      <a:pt x="18" y="26"/>
                      <a:pt x="19" y="29"/>
                      <a:pt x="20" y="31"/>
                    </a:cubicBezTo>
                    <a:cubicBezTo>
                      <a:pt x="21" y="32"/>
                      <a:pt x="23" y="34"/>
                      <a:pt x="25" y="33"/>
                    </a:cubicBezTo>
                    <a:cubicBezTo>
                      <a:pt x="29" y="33"/>
                      <a:pt x="30" y="29"/>
                      <a:pt x="30" y="26"/>
                    </a:cubicBezTo>
                    <a:cubicBezTo>
                      <a:pt x="30" y="20"/>
                      <a:pt x="28" y="14"/>
                      <a:pt x="24" y="9"/>
                    </a:cubicBezTo>
                    <a:cubicBezTo>
                      <a:pt x="21" y="6"/>
                      <a:pt x="13" y="0"/>
                      <a:pt x="8" y="1"/>
                    </a:cubicBezTo>
                    <a:cubicBezTo>
                      <a:pt x="0" y="4"/>
                      <a:pt x="5" y="11"/>
                      <a:pt x="9" y="14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8" name="Freeform 192">
                <a:extLst>
                  <a:ext uri="{FF2B5EF4-FFF2-40B4-BE49-F238E27FC236}">
                    <a16:creationId xmlns:a16="http://schemas.microsoft.com/office/drawing/2014/main" id="{461EB068-6095-4924-B09B-02FA49CFEE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9750" y="3285475"/>
                <a:ext cx="44507" cy="51378"/>
              </a:xfrm>
              <a:custGeom>
                <a:avLst/>
                <a:gdLst>
                  <a:gd name="T0" fmla="*/ 4 w 12"/>
                  <a:gd name="T1" fmla="*/ 1 h 13"/>
                  <a:gd name="T2" fmla="*/ 12 w 12"/>
                  <a:gd name="T3" fmla="*/ 7 h 13"/>
                  <a:gd name="T4" fmla="*/ 4 w 12"/>
                  <a:gd name="T5" fmla="*/ 12 h 13"/>
                  <a:gd name="T6" fmla="*/ 3 w 12"/>
                  <a:gd name="T7" fmla="*/ 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3">
                    <a:moveTo>
                      <a:pt x="4" y="1"/>
                    </a:moveTo>
                    <a:cubicBezTo>
                      <a:pt x="8" y="0"/>
                      <a:pt x="12" y="3"/>
                      <a:pt x="12" y="7"/>
                    </a:cubicBezTo>
                    <a:cubicBezTo>
                      <a:pt x="12" y="10"/>
                      <a:pt x="8" y="13"/>
                      <a:pt x="4" y="12"/>
                    </a:cubicBezTo>
                    <a:cubicBezTo>
                      <a:pt x="1" y="10"/>
                      <a:pt x="0" y="5"/>
                      <a:pt x="3" y="2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0" name="Freeform 194">
                <a:extLst>
                  <a:ext uri="{FF2B5EF4-FFF2-40B4-BE49-F238E27FC236}">
                    <a16:creationId xmlns:a16="http://schemas.microsoft.com/office/drawing/2014/main" id="{CE23E45F-F9EE-46B6-BDA7-533791C19B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1377" y="1327696"/>
                <a:ext cx="137447" cy="140614"/>
              </a:xfrm>
              <a:custGeom>
                <a:avLst/>
                <a:gdLst>
                  <a:gd name="T0" fmla="*/ 36 w 36"/>
                  <a:gd name="T1" fmla="*/ 36 h 36"/>
                  <a:gd name="T2" fmla="*/ 0 w 36"/>
                  <a:gd name="T3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6" h="36">
                    <a:moveTo>
                      <a:pt x="36" y="36"/>
                    </a:moveTo>
                    <a:cubicBezTo>
                      <a:pt x="23" y="25"/>
                      <a:pt x="11" y="13"/>
                      <a:pt x="0" y="0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1" name="Freeform 195">
                <a:extLst>
                  <a:ext uri="{FF2B5EF4-FFF2-40B4-BE49-F238E27FC236}">
                    <a16:creationId xmlns:a16="http://schemas.microsoft.com/office/drawing/2014/main" id="{483E0343-C7FC-493C-971C-686809304E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0714" y="1197899"/>
                <a:ext cx="117812" cy="175767"/>
              </a:xfrm>
              <a:custGeom>
                <a:avLst/>
                <a:gdLst>
                  <a:gd name="T0" fmla="*/ 31 w 31"/>
                  <a:gd name="T1" fmla="*/ 45 h 45"/>
                  <a:gd name="T2" fmla="*/ 0 w 31"/>
                  <a:gd name="T3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1" h="45">
                    <a:moveTo>
                      <a:pt x="31" y="45"/>
                    </a:moveTo>
                    <a:cubicBezTo>
                      <a:pt x="22" y="31"/>
                      <a:pt x="9" y="14"/>
                      <a:pt x="0" y="0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2" name="Freeform 196">
                <a:extLst>
                  <a:ext uri="{FF2B5EF4-FFF2-40B4-BE49-F238E27FC236}">
                    <a16:creationId xmlns:a16="http://schemas.microsoft.com/office/drawing/2014/main" id="{CA80D6F2-865F-4422-AF40-E4DEEADAA7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2517" y="1123536"/>
                <a:ext cx="35343" cy="223089"/>
              </a:xfrm>
              <a:custGeom>
                <a:avLst/>
                <a:gdLst>
                  <a:gd name="T0" fmla="*/ 0 w 9"/>
                  <a:gd name="T1" fmla="*/ 57 h 57"/>
                  <a:gd name="T2" fmla="*/ 9 w 9"/>
                  <a:gd name="T3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9" h="57">
                    <a:moveTo>
                      <a:pt x="0" y="57"/>
                    </a:moveTo>
                    <a:cubicBezTo>
                      <a:pt x="3" y="38"/>
                      <a:pt x="6" y="19"/>
                      <a:pt x="9" y="0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3" name="Freeform 197">
                <a:extLst>
                  <a:ext uri="{FF2B5EF4-FFF2-40B4-BE49-F238E27FC236}">
                    <a16:creationId xmlns:a16="http://schemas.microsoft.com/office/drawing/2014/main" id="{BFB1EC15-B04B-4718-B80A-8A542C69E8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21853" y="1247925"/>
                <a:ext cx="117812" cy="154134"/>
              </a:xfrm>
              <a:custGeom>
                <a:avLst/>
                <a:gdLst>
                  <a:gd name="T0" fmla="*/ 0 w 31"/>
                  <a:gd name="T1" fmla="*/ 39 h 39"/>
                  <a:gd name="T2" fmla="*/ 31 w 31"/>
                  <a:gd name="T3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1" h="39">
                    <a:moveTo>
                      <a:pt x="0" y="39"/>
                    </a:moveTo>
                    <a:cubicBezTo>
                      <a:pt x="12" y="27"/>
                      <a:pt x="23" y="14"/>
                      <a:pt x="31" y="0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4" name="Freeform 198">
                <a:extLst>
                  <a:ext uri="{FF2B5EF4-FFF2-40B4-BE49-F238E27FC236}">
                    <a16:creationId xmlns:a16="http://schemas.microsoft.com/office/drawing/2014/main" id="{C05BD769-B5D6-48EE-A03B-94189E527B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7884" y="1449381"/>
                <a:ext cx="187190" cy="117629"/>
              </a:xfrm>
              <a:custGeom>
                <a:avLst/>
                <a:gdLst>
                  <a:gd name="T0" fmla="*/ 0 w 49"/>
                  <a:gd name="T1" fmla="*/ 30 h 30"/>
                  <a:gd name="T2" fmla="*/ 49 w 49"/>
                  <a:gd name="T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9" h="30">
                    <a:moveTo>
                      <a:pt x="0" y="30"/>
                    </a:moveTo>
                    <a:cubicBezTo>
                      <a:pt x="15" y="18"/>
                      <a:pt x="32" y="8"/>
                      <a:pt x="49" y="0"/>
                    </a:cubicBezTo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5" name="Freeform 208">
                <a:extLst>
                  <a:ext uri="{FF2B5EF4-FFF2-40B4-BE49-F238E27FC236}">
                    <a16:creationId xmlns:a16="http://schemas.microsoft.com/office/drawing/2014/main" id="{9A4E7125-FE55-4A4C-AD65-F20E632C0E9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3923" y="3987192"/>
                <a:ext cx="722580" cy="440771"/>
              </a:xfrm>
              <a:custGeom>
                <a:avLst/>
                <a:gdLst>
                  <a:gd name="T0" fmla="*/ 179 w 190"/>
                  <a:gd name="T1" fmla="*/ 80 h 112"/>
                  <a:gd name="T2" fmla="*/ 176 w 190"/>
                  <a:gd name="T3" fmla="*/ 79 h 112"/>
                  <a:gd name="T4" fmla="*/ 161 w 190"/>
                  <a:gd name="T5" fmla="*/ 75 h 112"/>
                  <a:gd name="T6" fmla="*/ 130 w 190"/>
                  <a:gd name="T7" fmla="*/ 66 h 112"/>
                  <a:gd name="T8" fmla="*/ 121 w 190"/>
                  <a:gd name="T9" fmla="*/ 63 h 112"/>
                  <a:gd name="T10" fmla="*/ 113 w 190"/>
                  <a:gd name="T11" fmla="*/ 50 h 112"/>
                  <a:gd name="T12" fmla="*/ 91 w 190"/>
                  <a:gd name="T13" fmla="*/ 12 h 112"/>
                  <a:gd name="T14" fmla="*/ 41 w 190"/>
                  <a:gd name="T15" fmla="*/ 7 h 112"/>
                  <a:gd name="T16" fmla="*/ 22 w 190"/>
                  <a:gd name="T17" fmla="*/ 88 h 112"/>
                  <a:gd name="T18" fmla="*/ 83 w 190"/>
                  <a:gd name="T19" fmla="*/ 102 h 112"/>
                  <a:gd name="T20" fmla="*/ 126 w 190"/>
                  <a:gd name="T21" fmla="*/ 82 h 112"/>
                  <a:gd name="T22" fmla="*/ 158 w 190"/>
                  <a:gd name="T23" fmla="*/ 91 h 112"/>
                  <a:gd name="T24" fmla="*/ 169 w 190"/>
                  <a:gd name="T25" fmla="*/ 95 h 112"/>
                  <a:gd name="T26" fmla="*/ 181 w 190"/>
                  <a:gd name="T27" fmla="*/ 97 h 112"/>
                  <a:gd name="T28" fmla="*/ 188 w 190"/>
                  <a:gd name="T29" fmla="*/ 95 h 112"/>
                  <a:gd name="T30" fmla="*/ 188 w 190"/>
                  <a:gd name="T31" fmla="*/ 85 h 112"/>
                  <a:gd name="T32" fmla="*/ 179 w 190"/>
                  <a:gd name="T33" fmla="*/ 80 h 112"/>
                  <a:gd name="T34" fmla="*/ 80 w 190"/>
                  <a:gd name="T35" fmla="*/ 85 h 112"/>
                  <a:gd name="T36" fmla="*/ 32 w 190"/>
                  <a:gd name="T37" fmla="*/ 73 h 112"/>
                  <a:gd name="T38" fmla="*/ 44 w 190"/>
                  <a:gd name="T39" fmla="*/ 25 h 112"/>
                  <a:gd name="T40" fmla="*/ 92 w 190"/>
                  <a:gd name="T41" fmla="*/ 37 h 112"/>
                  <a:gd name="T42" fmla="*/ 80 w 190"/>
                  <a:gd name="T43" fmla="*/ 85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90" h="112">
                    <a:moveTo>
                      <a:pt x="179" y="80"/>
                    </a:moveTo>
                    <a:cubicBezTo>
                      <a:pt x="178" y="79"/>
                      <a:pt x="177" y="79"/>
                      <a:pt x="176" y="79"/>
                    </a:cubicBezTo>
                    <a:cubicBezTo>
                      <a:pt x="171" y="78"/>
                      <a:pt x="166" y="76"/>
                      <a:pt x="161" y="75"/>
                    </a:cubicBezTo>
                    <a:cubicBezTo>
                      <a:pt x="151" y="72"/>
                      <a:pt x="141" y="69"/>
                      <a:pt x="130" y="66"/>
                    </a:cubicBezTo>
                    <a:cubicBezTo>
                      <a:pt x="130" y="65"/>
                      <a:pt x="125" y="64"/>
                      <a:pt x="121" y="63"/>
                    </a:cubicBezTo>
                    <a:cubicBezTo>
                      <a:pt x="113" y="60"/>
                      <a:pt x="114" y="54"/>
                      <a:pt x="113" y="50"/>
                    </a:cubicBezTo>
                    <a:cubicBezTo>
                      <a:pt x="111" y="36"/>
                      <a:pt x="106" y="22"/>
                      <a:pt x="91" y="12"/>
                    </a:cubicBezTo>
                    <a:cubicBezTo>
                      <a:pt x="76" y="2"/>
                      <a:pt x="57" y="0"/>
                      <a:pt x="41" y="7"/>
                    </a:cubicBezTo>
                    <a:cubicBezTo>
                      <a:pt x="9" y="21"/>
                      <a:pt x="0" y="61"/>
                      <a:pt x="22" y="88"/>
                    </a:cubicBezTo>
                    <a:cubicBezTo>
                      <a:pt x="36" y="106"/>
                      <a:pt x="62" y="112"/>
                      <a:pt x="83" y="102"/>
                    </a:cubicBezTo>
                    <a:cubicBezTo>
                      <a:pt x="103" y="94"/>
                      <a:pt x="109" y="76"/>
                      <a:pt x="126" y="82"/>
                    </a:cubicBezTo>
                    <a:cubicBezTo>
                      <a:pt x="137" y="85"/>
                      <a:pt x="148" y="88"/>
                      <a:pt x="158" y="91"/>
                    </a:cubicBezTo>
                    <a:cubicBezTo>
                      <a:pt x="162" y="92"/>
                      <a:pt x="165" y="93"/>
                      <a:pt x="169" y="95"/>
                    </a:cubicBezTo>
                    <a:cubicBezTo>
                      <a:pt x="173" y="96"/>
                      <a:pt x="177" y="97"/>
                      <a:pt x="181" y="97"/>
                    </a:cubicBezTo>
                    <a:cubicBezTo>
                      <a:pt x="184" y="97"/>
                      <a:pt x="186" y="97"/>
                      <a:pt x="188" y="95"/>
                    </a:cubicBezTo>
                    <a:cubicBezTo>
                      <a:pt x="190" y="92"/>
                      <a:pt x="190" y="87"/>
                      <a:pt x="188" y="85"/>
                    </a:cubicBezTo>
                    <a:cubicBezTo>
                      <a:pt x="186" y="82"/>
                      <a:pt x="183" y="81"/>
                      <a:pt x="179" y="80"/>
                    </a:cubicBezTo>
                    <a:close/>
                    <a:moveTo>
                      <a:pt x="80" y="85"/>
                    </a:moveTo>
                    <a:cubicBezTo>
                      <a:pt x="63" y="95"/>
                      <a:pt x="42" y="89"/>
                      <a:pt x="32" y="73"/>
                    </a:cubicBezTo>
                    <a:cubicBezTo>
                      <a:pt x="22" y="56"/>
                      <a:pt x="27" y="35"/>
                      <a:pt x="44" y="25"/>
                    </a:cubicBezTo>
                    <a:cubicBezTo>
                      <a:pt x="60" y="15"/>
                      <a:pt x="82" y="20"/>
                      <a:pt x="92" y="37"/>
                    </a:cubicBezTo>
                    <a:cubicBezTo>
                      <a:pt x="102" y="53"/>
                      <a:pt x="96" y="75"/>
                      <a:pt x="80" y="85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6" name="Freeform 209">
                <a:extLst>
                  <a:ext uri="{FF2B5EF4-FFF2-40B4-BE49-F238E27FC236}">
                    <a16:creationId xmlns:a16="http://schemas.microsoft.com/office/drawing/2014/main" id="{80B13173-7941-46D3-81B3-E884134B4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1477" y="4106174"/>
                <a:ext cx="147919" cy="85179"/>
              </a:xfrm>
              <a:custGeom>
                <a:avLst/>
                <a:gdLst>
                  <a:gd name="T0" fmla="*/ 3 w 39"/>
                  <a:gd name="T1" fmla="*/ 8 h 22"/>
                  <a:gd name="T2" fmla="*/ 2 w 39"/>
                  <a:gd name="T3" fmla="*/ 16 h 22"/>
                  <a:gd name="T4" fmla="*/ 10 w 39"/>
                  <a:gd name="T5" fmla="*/ 16 h 22"/>
                  <a:gd name="T6" fmla="*/ 18 w 39"/>
                  <a:gd name="T7" fmla="*/ 15 h 22"/>
                  <a:gd name="T8" fmla="*/ 29 w 39"/>
                  <a:gd name="T9" fmla="*/ 21 h 22"/>
                  <a:gd name="T10" fmla="*/ 36 w 39"/>
                  <a:gd name="T11" fmla="*/ 11 h 22"/>
                  <a:gd name="T12" fmla="*/ 21 w 39"/>
                  <a:gd name="T13" fmla="*/ 1 h 22"/>
                  <a:gd name="T14" fmla="*/ 3 w 39"/>
                  <a:gd name="T15" fmla="*/ 8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22">
                    <a:moveTo>
                      <a:pt x="3" y="8"/>
                    </a:moveTo>
                    <a:cubicBezTo>
                      <a:pt x="1" y="10"/>
                      <a:pt x="0" y="13"/>
                      <a:pt x="2" y="16"/>
                    </a:cubicBezTo>
                    <a:cubicBezTo>
                      <a:pt x="4" y="18"/>
                      <a:pt x="8" y="17"/>
                      <a:pt x="10" y="16"/>
                    </a:cubicBezTo>
                    <a:cubicBezTo>
                      <a:pt x="13" y="15"/>
                      <a:pt x="16" y="14"/>
                      <a:pt x="18" y="15"/>
                    </a:cubicBezTo>
                    <a:cubicBezTo>
                      <a:pt x="22" y="16"/>
                      <a:pt x="26" y="19"/>
                      <a:pt x="29" y="21"/>
                    </a:cubicBezTo>
                    <a:cubicBezTo>
                      <a:pt x="35" y="22"/>
                      <a:pt x="39" y="16"/>
                      <a:pt x="36" y="11"/>
                    </a:cubicBezTo>
                    <a:cubicBezTo>
                      <a:pt x="33" y="5"/>
                      <a:pt x="26" y="2"/>
                      <a:pt x="21" y="1"/>
                    </a:cubicBezTo>
                    <a:cubicBezTo>
                      <a:pt x="14" y="0"/>
                      <a:pt x="7" y="3"/>
                      <a:pt x="3" y="8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49" name="Group 148">
              <a:extLst>
                <a:ext uri="{FF2B5EF4-FFF2-40B4-BE49-F238E27FC236}">
                  <a16:creationId xmlns:a16="http://schemas.microsoft.com/office/drawing/2014/main" id="{AA082F1D-F1E0-40CF-B1DE-855F974CF981}"/>
                </a:ext>
              </a:extLst>
            </p:cNvPr>
            <p:cNvGrpSpPr/>
            <p:nvPr/>
          </p:nvGrpSpPr>
          <p:grpSpPr>
            <a:xfrm flipH="1">
              <a:off x="634829" y="1028492"/>
              <a:ext cx="228600" cy="4801016"/>
              <a:chOff x="4813300" y="1028492"/>
              <a:chExt cx="228600" cy="4801016"/>
            </a:xfrm>
            <a:grpFill/>
          </p:grpSpPr>
          <p:sp>
            <p:nvSpPr>
              <p:cNvPr id="150" name="Right Triangle 149">
                <a:extLst>
                  <a:ext uri="{FF2B5EF4-FFF2-40B4-BE49-F238E27FC236}">
                    <a16:creationId xmlns:a16="http://schemas.microsoft.com/office/drawing/2014/main" id="{DF43F230-243A-40B5-A5C0-4EDDB783F872}"/>
                  </a:ext>
                </a:extLst>
              </p:cNvPr>
              <p:cNvSpPr/>
              <p:nvPr/>
            </p:nvSpPr>
            <p:spPr>
              <a:xfrm flipV="1">
                <a:off x="4813300" y="5372308"/>
                <a:ext cx="228600" cy="457200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1" name="Right Triangle 150">
                <a:extLst>
                  <a:ext uri="{FF2B5EF4-FFF2-40B4-BE49-F238E27FC236}">
                    <a16:creationId xmlns:a16="http://schemas.microsoft.com/office/drawing/2014/main" id="{B851FF25-D236-40B7-9D96-23ED05D9603E}"/>
                  </a:ext>
                </a:extLst>
              </p:cNvPr>
              <p:cNvSpPr/>
              <p:nvPr/>
            </p:nvSpPr>
            <p:spPr>
              <a:xfrm>
                <a:off x="4813300" y="1028492"/>
                <a:ext cx="228600" cy="457200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E32DB6D3-732C-4FB9-AA9C-FCB2162A76E6}"/>
              </a:ext>
            </a:extLst>
          </p:cNvPr>
          <p:cNvSpPr txBox="1"/>
          <p:nvPr/>
        </p:nvSpPr>
        <p:spPr>
          <a:xfrm>
            <a:off x="5414208" y="2527034"/>
            <a:ext cx="5850260" cy="166199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+mj-lt"/>
              </a:rPr>
              <a:t>MERCI POUR VOTRE ATTENTION </a:t>
            </a:r>
            <a:endParaRPr lang="id-ID" sz="5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981D0EE1-5C7B-4C53-9EE3-A3FAC18C5052}"/>
              </a:ext>
            </a:extLst>
          </p:cNvPr>
          <p:cNvSpPr/>
          <p:nvPr/>
        </p:nvSpPr>
        <p:spPr>
          <a:xfrm>
            <a:off x="228771" y="1028492"/>
            <a:ext cx="3949700" cy="4800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algn="l" rtl="0"/>
            <a:endParaRPr lang="en-US" sz="14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8352CE7-74BB-4AC5-9E3B-52FCAFF29EC9}"/>
              </a:ext>
            </a:extLst>
          </p:cNvPr>
          <p:cNvSpPr txBox="1"/>
          <p:nvPr/>
        </p:nvSpPr>
        <p:spPr>
          <a:xfrm>
            <a:off x="4536908" y="1561941"/>
            <a:ext cx="723385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200" b="1" dirty="0">
                <a:solidFill>
                  <a:srgbClr val="7030A0"/>
                </a:solidFill>
                <a:latin typeface="+mj-lt"/>
              </a:rPr>
              <a:t>Merci pour votre </a:t>
            </a:r>
          </a:p>
          <a:p>
            <a:r>
              <a:rPr lang="fr-FR" sz="7200" b="1" dirty="0">
                <a:solidFill>
                  <a:srgbClr val="7030A0"/>
                </a:solidFill>
                <a:latin typeface="+mj-lt"/>
              </a:rPr>
              <a:t>attention</a:t>
            </a:r>
          </a:p>
        </p:txBody>
      </p:sp>
      <p:pic>
        <p:nvPicPr>
          <p:cNvPr id="153" name="Image 152">
            <a:extLst>
              <a:ext uri="{FF2B5EF4-FFF2-40B4-BE49-F238E27FC236}">
                <a16:creationId xmlns:a16="http://schemas.microsoft.com/office/drawing/2014/main" id="{BD3B9D9F-D7D9-4A66-888E-C01CF6482D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3616" y="4809941"/>
            <a:ext cx="1449975" cy="1449975"/>
          </a:xfrm>
          <a:prstGeom prst="rect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D299B134-E548-47FB-9520-B21D30B55556}"/>
              </a:ext>
            </a:extLst>
          </p:cNvPr>
          <p:cNvSpPr txBox="1"/>
          <p:nvPr/>
        </p:nvSpPr>
        <p:spPr>
          <a:xfrm>
            <a:off x="335171" y="3882278"/>
            <a:ext cx="36329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rtl="0">
              <a:spcAft>
                <a:spcPts val="600"/>
              </a:spcAft>
            </a:pPr>
            <a:r>
              <a:rPr lang="fr-FR" sz="1400" b="1" i="0" u="none" strike="noStrike" baseline="0" dirty="0">
                <a:solidFill>
                  <a:srgbClr val="FFFFFF"/>
                </a:solidFill>
                <a:latin typeface="Agency FB" panose="020B0503020202020204" pitchFamily="34" charset="0"/>
              </a:rPr>
              <a:t>Société Sénégalaise de Colposcopie et de Pathologie liée au Papillomavirus (SSCPP)</a:t>
            </a:r>
            <a:endParaRPr lang="fr-FR" sz="1400" b="0" i="0" u="none" strike="noStrike" baseline="0" dirty="0">
              <a:solidFill>
                <a:srgbClr val="FFFFFF"/>
              </a:solidFill>
              <a:latin typeface="Agency FB" panose="020B0503020202020204" pitchFamily="34" charset="0"/>
            </a:endParaRPr>
          </a:p>
          <a:p>
            <a:pPr marR="0" algn="l" rtl="0"/>
            <a:r>
              <a:rPr lang="fr-FR" sz="1400" b="0" i="0" u="none" strike="noStrike" baseline="0" dirty="0">
                <a:solidFill>
                  <a:srgbClr val="FFFFFF"/>
                </a:solidFill>
                <a:latin typeface="Agency FB" panose="020B0503020202020204" pitchFamily="34" charset="0"/>
              </a:rPr>
              <a:t>Association à but non lucratif</a:t>
            </a:r>
          </a:p>
          <a:p>
            <a:pPr marR="0" algn="l" rtl="0"/>
            <a:r>
              <a:rPr lang="fr-FR" sz="1400" b="0" i="0" u="none" strike="noStrike" baseline="0" dirty="0">
                <a:solidFill>
                  <a:srgbClr val="FFFFFF"/>
                </a:solidFill>
                <a:latin typeface="Agency FB" panose="020B0503020202020204" pitchFamily="34" charset="0"/>
              </a:rPr>
              <a:t>Siège installé au Centre International du Cancer de Dakar</a:t>
            </a:r>
          </a:p>
          <a:p>
            <a:pPr marR="0" algn="l" rtl="0"/>
            <a:r>
              <a:rPr lang="fr-FR" sz="1400" b="0" i="0" u="none" strike="noStrike" baseline="0" dirty="0">
                <a:solidFill>
                  <a:srgbClr val="FFFFFF"/>
                </a:solidFill>
                <a:latin typeface="Agency FB" panose="020B0503020202020204" pitchFamily="34" charset="0"/>
              </a:rPr>
              <a:t>Route de la corniche des Mamelles, Colline de Ouakam,</a:t>
            </a:r>
          </a:p>
          <a:p>
            <a:pPr marR="0" algn="l" rtl="0">
              <a:spcAft>
                <a:spcPts val="600"/>
              </a:spcAft>
            </a:pPr>
            <a:r>
              <a:rPr lang="fr-FR" sz="1400" b="0" i="0" u="none" strike="noStrike" baseline="0" dirty="0">
                <a:solidFill>
                  <a:srgbClr val="FFFFFF"/>
                </a:solidFill>
                <a:latin typeface="Agency FB" panose="020B0503020202020204" pitchFamily="34" charset="0"/>
              </a:rPr>
              <a:t>E-mail: </a:t>
            </a:r>
            <a:r>
              <a:rPr lang="fr-FR" sz="1400" b="0" i="0" u="sng" strike="noStrike" baseline="0" dirty="0">
                <a:solidFill>
                  <a:srgbClr val="FFFFFF"/>
                </a:solidFill>
                <a:latin typeface="Agency FB" panose="020B0503020202020204" pitchFamily="34" charset="0"/>
              </a:rPr>
              <a:t>sscpp2021@gmail.com</a:t>
            </a:r>
          </a:p>
          <a:p>
            <a:r>
              <a:rPr lang="fr-FR" sz="1400" b="0" i="0" u="none" strike="noStrike" baseline="0" dirty="0">
                <a:solidFill>
                  <a:srgbClr val="FFFFFF"/>
                </a:solidFill>
                <a:latin typeface="Agency FB" panose="020B0503020202020204" pitchFamily="34" charset="0"/>
              </a:rPr>
              <a:t>https://congres-sscpp.org</a:t>
            </a:r>
          </a:p>
        </p:txBody>
      </p:sp>
    </p:spTree>
    <p:extLst>
      <p:ext uri="{BB962C8B-B14F-4D97-AF65-F5344CB8AC3E}">
        <p14:creationId xmlns:p14="http://schemas.microsoft.com/office/powerpoint/2010/main" val="8604817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17">
      <a:dk1>
        <a:sysClr val="windowText" lastClr="000000"/>
      </a:dk1>
      <a:lt1>
        <a:sysClr val="window" lastClr="FFFFFF"/>
      </a:lt1>
      <a:dk2>
        <a:srgbClr val="3F3F3F"/>
      </a:dk2>
      <a:lt2>
        <a:srgbClr val="E7E6E6"/>
      </a:lt2>
      <a:accent1>
        <a:srgbClr val="11545D"/>
      </a:accent1>
      <a:accent2>
        <a:srgbClr val="FE5E55"/>
      </a:accent2>
      <a:accent3>
        <a:srgbClr val="FED424"/>
      </a:accent3>
      <a:accent4>
        <a:srgbClr val="98EAE7"/>
      </a:accent4>
      <a:accent5>
        <a:srgbClr val="11545D"/>
      </a:accent5>
      <a:accent6>
        <a:srgbClr val="FE5E55"/>
      </a:accent6>
      <a:hlink>
        <a:srgbClr val="0563C1"/>
      </a:hlink>
      <a:folHlink>
        <a:srgbClr val="954F72"/>
      </a:folHlink>
    </a:clrScheme>
    <a:fontScheme name="Modern 01">
      <a:majorFont>
        <a:latin typeface="Century Gothic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7181</TotalTime>
  <Words>168</Words>
  <Application>Microsoft Macintosh PowerPoint</Application>
  <PresentationFormat>Grand écran</PresentationFormat>
  <Paragraphs>29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3" baseType="lpstr">
      <vt:lpstr>Agency FB</vt:lpstr>
      <vt:lpstr>Arial</vt:lpstr>
      <vt:lpstr>Arial Black</vt:lpstr>
      <vt:lpstr>Arial Narrow</vt:lpstr>
      <vt:lpstr>Calibri</vt:lpstr>
      <vt:lpstr>Century Gothic</vt:lpstr>
      <vt:lpstr>Segoe UI Light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Nugroho Ade</dc:creator>
  <cp:lastModifiedBy>Ousmane Sadio</cp:lastModifiedBy>
  <cp:revision>1283</cp:revision>
  <dcterms:created xsi:type="dcterms:W3CDTF">2018-08-30T06:48:50Z</dcterms:created>
  <dcterms:modified xsi:type="dcterms:W3CDTF">2026-09-17T15:18:47Z</dcterms:modified>
</cp:coreProperties>
</file>